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8"/>
  </p:notesMasterIdLst>
  <p:handoutMasterIdLst>
    <p:handoutMasterId r:id="rId9"/>
  </p:handoutMasterIdLst>
  <p:sldIdLst>
    <p:sldId id="666" r:id="rId2"/>
    <p:sldId id="632" r:id="rId3"/>
    <p:sldId id="662" r:id="rId4"/>
    <p:sldId id="663" r:id="rId5"/>
    <p:sldId id="665" r:id="rId6"/>
    <p:sldId id="667" r:id="rId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2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00"/>
    <a:srgbClr val="FF66FF"/>
    <a:srgbClr val="FFCCCC"/>
    <a:srgbClr val="FFFFCC"/>
    <a:srgbClr val="CCFFFF"/>
    <a:srgbClr val="99CCFF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25" autoAdjust="0"/>
  </p:normalViewPr>
  <p:slideViewPr>
    <p:cSldViewPr snapToGrid="0">
      <p:cViewPr>
        <p:scale>
          <a:sx n="100" d="100"/>
          <a:sy n="100" d="100"/>
        </p:scale>
        <p:origin x="-264" y="-11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66" d="100"/>
          <a:sy n="66" d="100"/>
        </p:scale>
        <p:origin x="-1650" y="-1284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afs\cs.wisc.edu\p\multifacet\talks\isca10_panel\isca_uarch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>
        <c:manualLayout>
          <c:layoutTarget val="inner"/>
          <c:xMode val="edge"/>
          <c:yMode val="edge"/>
          <c:x val="0.14237288135593221"/>
          <c:y val="0.2182413894566079"/>
          <c:w val="0.68135593220339252"/>
          <c:h val="0.55700414323999781"/>
        </c:manualLayout>
      </c:layout>
      <c:barChart>
        <c:barDir val="col"/>
        <c:grouping val="stacked"/>
        <c:ser>
          <c:idx val="0"/>
          <c:order val="0"/>
          <c:tx>
            <c:strRef>
              <c:f>'Darth Vader'!$N$8</c:f>
              <c:strCache>
                <c:ptCount val="1"/>
                <c:pt idx="0">
                  <c:v>Core uArch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'Darth Vader'!$B$1:$M$1</c:f>
              <c:numCache>
                <c:formatCode>General</c:formatCode>
                <c:ptCount val="12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</c:numCache>
            </c:numRef>
          </c:cat>
          <c:val>
            <c:numRef>
              <c:f>'Darth Vader'!$B$12:$M$12</c:f>
              <c:numCache>
                <c:formatCode>0%</c:formatCode>
                <c:ptCount val="12"/>
                <c:pt idx="0">
                  <c:v>0.46153846153846201</c:v>
                </c:pt>
                <c:pt idx="1">
                  <c:v>0.37931034482758663</c:v>
                </c:pt>
                <c:pt idx="2">
                  <c:v>0.29166666666666713</c:v>
                </c:pt>
                <c:pt idx="3">
                  <c:v>0.4814814814814819</c:v>
                </c:pt>
                <c:pt idx="4">
                  <c:v>0.3611111111111111</c:v>
                </c:pt>
                <c:pt idx="5">
                  <c:v>0.29032258064516187</c:v>
                </c:pt>
                <c:pt idx="6">
                  <c:v>0.27659574468085107</c:v>
                </c:pt>
                <c:pt idx="7">
                  <c:v>6.4516129032258188E-2</c:v>
                </c:pt>
                <c:pt idx="8">
                  <c:v>0.21739130434782644</c:v>
                </c:pt>
                <c:pt idx="9">
                  <c:v>0.18918918918918942</c:v>
                </c:pt>
                <c:pt idx="10">
                  <c:v>9.3023255813953543E-2</c:v>
                </c:pt>
              </c:numCache>
            </c:numRef>
          </c:val>
        </c:ser>
        <c:ser>
          <c:idx val="1"/>
          <c:order val="1"/>
          <c:tx>
            <c:strRef>
              <c:f>'Darth Vader'!$N$9</c:f>
              <c:strCache>
                <c:ptCount val="1"/>
                <c:pt idx="0">
                  <c:v>Maybe</c:v>
                </c:pt>
              </c:strCache>
            </c:strRef>
          </c:tx>
          <c:spPr>
            <a:solidFill>
              <a:srgbClr val="FFCC99"/>
            </a:solidFill>
            <a:ln w="12700">
              <a:solidFill>
                <a:srgbClr val="000000"/>
              </a:solidFill>
              <a:prstDash val="solid"/>
            </a:ln>
          </c:spPr>
          <c:val>
            <c:numRef>
              <c:f>'Darth Vader'!$B$13:$M$13</c:f>
              <c:numCache>
                <c:formatCode>0%</c:formatCode>
                <c:ptCount val="12"/>
                <c:pt idx="0">
                  <c:v>7.6923076923077024E-2</c:v>
                </c:pt>
                <c:pt idx="1">
                  <c:v>0.24137931034482771</c:v>
                </c:pt>
                <c:pt idx="2">
                  <c:v>0.20833333333333356</c:v>
                </c:pt>
                <c:pt idx="3">
                  <c:v>0.18518518518518542</c:v>
                </c:pt>
                <c:pt idx="4">
                  <c:v>0.125</c:v>
                </c:pt>
                <c:pt idx="5">
                  <c:v>0.32258064516129087</c:v>
                </c:pt>
                <c:pt idx="6">
                  <c:v>0.30851063829787317</c:v>
                </c:pt>
                <c:pt idx="7">
                  <c:v>0.17741935483870999</c:v>
                </c:pt>
                <c:pt idx="8">
                  <c:v>0.21739130434782644</c:v>
                </c:pt>
                <c:pt idx="9">
                  <c:v>0.10810810810810811</c:v>
                </c:pt>
                <c:pt idx="10">
                  <c:v>0.16279069767441887</c:v>
                </c:pt>
              </c:numCache>
            </c:numRef>
          </c:val>
        </c:ser>
        <c:overlap val="100"/>
        <c:axId val="64039936"/>
        <c:axId val="64574592"/>
      </c:barChart>
      <c:catAx>
        <c:axId val="6403993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45593220338983137"/>
              <c:y val="0.87622289199742343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4574592"/>
        <c:crosses val="autoZero"/>
        <c:auto val="1"/>
        <c:lblAlgn val="ctr"/>
        <c:lblOffset val="100"/>
        <c:tickLblSkip val="1"/>
        <c:tickMarkSkip val="1"/>
      </c:catAx>
      <c:valAx>
        <c:axId val="64574592"/>
        <c:scaling>
          <c:orientation val="minMax"/>
          <c:max val="1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400" baseline="0"/>
                  <a:t>% of Papers</a:t>
                </a:r>
              </a:p>
            </c:rich>
          </c:tx>
          <c:layout>
            <c:manualLayout>
              <c:xMode val="edge"/>
              <c:yMode val="edge"/>
              <c:x val="2.7118644067796602E-2"/>
              <c:y val="0.36807876132233885"/>
            </c:manualLayout>
          </c:layout>
          <c:spPr>
            <a:noFill/>
            <a:ln w="25400">
              <a:noFill/>
            </a:ln>
          </c:spPr>
        </c:title>
        <c:numFmt formatCode="0%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4039936"/>
        <c:crosses val="autoZero"/>
        <c:crossBetween val="between"/>
        <c:majorUnit val="0.2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4237288135593158"/>
          <c:y val="0.42671077640023231"/>
          <c:w val="0.14406779661016975"/>
          <c:h val="0.14006536935274796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6" tIns="46588" rIns="93176" bIns="4658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r>
              <a:rPr lang="en-US"/>
              <a:t>Amdahl’s Law in the Multicore Era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6" tIns="46588" rIns="93176" bIns="4658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8" charset="-128"/>
                <a:cs typeface="+mn-cs"/>
              </a:defRPr>
            </a:lvl1pPr>
          </a:lstStyle>
          <a:p>
            <a:pPr>
              <a:defRPr/>
            </a:pPr>
            <a:fld id="{05C4C254-7769-4A72-8E24-CA4B33F50069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1116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6" tIns="46588" rIns="93176" bIns="46588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r>
              <a:rPr lang="en-US"/>
              <a:t>HPCA 2008 Keynote</a:t>
            </a:r>
          </a:p>
        </p:txBody>
      </p:sp>
      <p:sp>
        <p:nvSpPr>
          <p:cNvPr id="1116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6" tIns="46588" rIns="93176" bIns="4658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8" charset="-128"/>
                <a:cs typeface="+mn-cs"/>
              </a:defRPr>
            </a:lvl1pPr>
          </a:lstStyle>
          <a:p>
            <a:pPr>
              <a:defRPr/>
            </a:pPr>
            <a:fld id="{69B96240-072B-4F67-8EB0-2E1BAE17F1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76" tIns="46588" rIns="93176" bIns="4658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pitchFamily="8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LogTM: Log-based Transactional Memory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1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76" tIns="46588" rIns="93176" bIns="4658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8" charset="-128"/>
                <a:cs typeface="+mn-cs"/>
              </a:defRPr>
            </a:lvl1pPr>
          </a:lstStyle>
          <a:p>
            <a:pPr>
              <a:defRPr/>
            </a:pPr>
            <a:fld id="{E55429EB-4C51-4137-8319-DE8D7DBA866D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1" y="4415790"/>
            <a:ext cx="514096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76" tIns="46588" rIns="93176" bIns="4658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76" tIns="46588" rIns="93176" bIns="46588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pitchFamily="8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UW-Madison Architecture Seminar</a:t>
            </a:r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76" tIns="46588" rIns="93176" bIns="4658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8" charset="-128"/>
                <a:cs typeface="+mn-cs"/>
              </a:defRPr>
            </a:lvl1pPr>
          </a:lstStyle>
          <a:p>
            <a:pPr>
              <a:defRPr/>
            </a:pPr>
            <a:fld id="{51DCBA30-3586-462F-A9AD-A3BAAC1118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ＭＳ Ｐゴシック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/>
          <a:lstStyle/>
          <a:p>
            <a:pPr eaLnBrk="0" hangingPunct="0"/>
            <a:r>
              <a:rPr lang="en-US" altLang="zh-CN" sz="1200" dirty="0" err="1"/>
              <a:t>LogTM</a:t>
            </a:r>
            <a:r>
              <a:rPr lang="en-US" altLang="zh-CN" sz="1200" dirty="0"/>
              <a:t>: Log-based Transactional Memory</a:t>
            </a:r>
          </a:p>
        </p:txBody>
      </p:sp>
      <p:sp>
        <p:nvSpPr>
          <p:cNvPr id="315395" name="Rectangle 3"/>
          <p:cNvSpPr txBox="1">
            <a:spLocks noGrp="1" noChangeArrowheads="1"/>
          </p:cNvSpPr>
          <p:nvPr/>
        </p:nvSpPr>
        <p:spPr bwMode="auto">
          <a:xfrm>
            <a:off x="3972561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/>
          <a:lstStyle/>
          <a:p>
            <a:pPr algn="r" eaLnBrk="0" hangingPunct="0"/>
            <a:fld id="{4A8F8850-D08A-4C07-84C2-0741C3F303AE}" type="datetime1">
              <a:rPr lang="zh-CN" altLang="en-US" sz="1200"/>
              <a:pPr algn="r" eaLnBrk="0" hangingPunct="0"/>
              <a:t>2010-4-26</a:t>
            </a:fld>
            <a:endParaRPr lang="en-US" altLang="zh-CN" sz="1200" dirty="0"/>
          </a:p>
        </p:txBody>
      </p:sp>
      <p:sp>
        <p:nvSpPr>
          <p:cNvPr id="315396" name="Rectangle 6"/>
          <p:cNvSpPr txBox="1">
            <a:spLocks noGrp="1" noChangeArrowheads="1"/>
          </p:cNvSpPr>
          <p:nvPr/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 anchor="b"/>
          <a:lstStyle/>
          <a:p>
            <a:pPr eaLnBrk="0" hangingPunct="0"/>
            <a:r>
              <a:rPr lang="en-US" altLang="zh-CN" sz="1200" dirty="0"/>
              <a:t>UW-Madison Architecture Seminar</a:t>
            </a:r>
          </a:p>
        </p:txBody>
      </p:sp>
      <p:sp>
        <p:nvSpPr>
          <p:cNvPr id="315397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 anchor="b"/>
          <a:lstStyle/>
          <a:p>
            <a:pPr algn="r" eaLnBrk="0" hangingPunct="0"/>
            <a:fld id="{50873AC1-2F89-4B54-8271-E3EE4CF97EDB}" type="slidenum">
              <a:rPr lang="zh-CN" altLang="en-US" sz="1200"/>
              <a:pPr algn="r" eaLnBrk="0" hangingPunct="0"/>
              <a:t>1</a:t>
            </a:fld>
            <a:endParaRPr lang="en-US" altLang="zh-CN" sz="1200" dirty="0"/>
          </a:p>
        </p:txBody>
      </p:sp>
      <p:sp>
        <p:nvSpPr>
          <p:cNvPr id="3153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88975"/>
            <a:ext cx="4681538" cy="3509963"/>
          </a:xfrm>
          <a:ln/>
        </p:spPr>
      </p:sp>
      <p:sp>
        <p:nvSpPr>
          <p:cNvPr id="3153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6871" y="4427089"/>
            <a:ext cx="5194511" cy="4199519"/>
          </a:xfrm>
          <a:noFill/>
          <a:ln/>
        </p:spPr>
        <p:txBody>
          <a:bodyPr lIns="91387" tIns="45694" rIns="91387" bIns="45694"/>
          <a:lstStyle/>
          <a:p>
            <a:pPr eaLnBrk="1" hangingPunct="1"/>
            <a:endParaRPr lang="zh-CN" altLang="en-US" smtClean="0">
              <a:ea typeface="ＭＳ Ｐゴシック" pitchFamily="12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ea typeface="ＭＳ Ｐゴシック" pitchFamily="12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ea typeface="ＭＳ Ｐゴシック" pitchFamily="124" charset="-128"/>
            </a:endParaRPr>
          </a:p>
        </p:txBody>
      </p:sp>
      <p:sp>
        <p:nvSpPr>
          <p:cNvPr id="4" name="Header Placeholder 3"/>
          <p:cNvSpPr txBox="1">
            <a:spLocks noGrp="1"/>
          </p:cNvSpPr>
          <p:nvPr/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3176" tIns="46588" rIns="93176" bIns="46588"/>
          <a:lstStyle/>
          <a:p>
            <a:pPr eaLnBrk="0" hangingPunct="0">
              <a:defRPr/>
            </a:pPr>
            <a:r>
              <a:rPr lang="en-US" sz="1200" dirty="0" err="1">
                <a:ea typeface="ＭＳ Ｐゴシック" pitchFamily="8" charset="-128"/>
              </a:rPr>
              <a:t>LogTM</a:t>
            </a:r>
            <a:r>
              <a:rPr lang="en-US" sz="1200" dirty="0">
                <a:ea typeface="ＭＳ Ｐゴシック" pitchFamily="8" charset="-128"/>
              </a:rPr>
              <a:t>: Log-based Transactional Memory</a:t>
            </a:r>
          </a:p>
        </p:txBody>
      </p:sp>
      <p:sp>
        <p:nvSpPr>
          <p:cNvPr id="5" name="Date Placeholder 4"/>
          <p:cNvSpPr txBox="1">
            <a:spLocks noGrp="1"/>
          </p:cNvSpPr>
          <p:nvPr/>
        </p:nvSpPr>
        <p:spPr bwMode="auto">
          <a:xfrm>
            <a:off x="3972561" y="0"/>
            <a:ext cx="3037840" cy="46482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3176" tIns="46588" rIns="93176" bIns="46588"/>
          <a:lstStyle/>
          <a:p>
            <a:pPr algn="r" eaLnBrk="0" hangingPunct="0">
              <a:defRPr/>
            </a:pPr>
            <a:fld id="{EF278253-5679-42B3-95C7-1029289124D3}" type="datetime1">
              <a:rPr lang="en-US" sz="1200">
                <a:ea typeface="ＭＳ Ｐゴシック" pitchFamily="8" charset="-128"/>
              </a:rPr>
              <a:pPr algn="r" eaLnBrk="0" hangingPunct="0">
                <a:defRPr/>
              </a:pPr>
              <a:t>4/26/2010</a:t>
            </a:fld>
            <a:endParaRPr lang="en-US" sz="1200" dirty="0">
              <a:ea typeface="ＭＳ Ｐゴシック" pitchFamily="8" charset="-128"/>
            </a:endParaRPr>
          </a:p>
        </p:txBody>
      </p:sp>
      <p:sp>
        <p:nvSpPr>
          <p:cNvPr id="6" name="Footer Placeholder 5"/>
          <p:cNvSpPr txBox="1">
            <a:spLocks noGrp="1"/>
          </p:cNvSpPr>
          <p:nvPr/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3176" tIns="46588" rIns="93176" bIns="46588" anchor="b"/>
          <a:lstStyle/>
          <a:p>
            <a:pPr eaLnBrk="0" hangingPunct="0">
              <a:defRPr/>
            </a:pPr>
            <a:r>
              <a:rPr lang="en-US" sz="1200" dirty="0">
                <a:ea typeface="ＭＳ Ｐゴシック" pitchFamily="8" charset="-128"/>
              </a:rPr>
              <a:t>UW-Madison Architecture Seminar</a:t>
            </a:r>
          </a:p>
        </p:txBody>
      </p:sp>
      <p:sp>
        <p:nvSpPr>
          <p:cNvPr id="7" name="Slide Number Placeholder 6"/>
          <p:cNvSpPr txBox="1">
            <a:spLocks noGrp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3176" tIns="46588" rIns="93176" bIns="46588" anchor="b"/>
          <a:lstStyle/>
          <a:p>
            <a:pPr algn="r" eaLnBrk="0" hangingPunct="0">
              <a:defRPr/>
            </a:pPr>
            <a:fld id="{DF82C15F-3477-4911-BF84-27E84E1D1A6A}" type="slidenum">
              <a:rPr lang="en-US" sz="1200">
                <a:ea typeface="ＭＳ Ｐゴシック" pitchFamily="8" charset="-128"/>
              </a:rPr>
              <a:pPr algn="r" eaLnBrk="0" hangingPunct="0">
                <a:defRPr/>
              </a:pPr>
              <a:t>5</a:t>
            </a:fld>
            <a:endParaRPr lang="en-US" sz="1200" dirty="0">
              <a:ea typeface="ＭＳ Ｐゴシック" pitchFamily="8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 txBox="1">
            <a:spLocks noGrp="1" noChangeArrowheads="1"/>
          </p:cNvSpPr>
          <p:nvPr/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/>
          <a:lstStyle/>
          <a:p>
            <a:pPr eaLnBrk="0" hangingPunct="0"/>
            <a:r>
              <a:rPr lang="en-US" altLang="zh-CN" sz="1200" dirty="0" err="1"/>
              <a:t>LogTM</a:t>
            </a:r>
            <a:r>
              <a:rPr lang="en-US" altLang="zh-CN" sz="1200" dirty="0"/>
              <a:t>: Log-based Transactional Memory</a:t>
            </a:r>
          </a:p>
        </p:txBody>
      </p:sp>
      <p:sp>
        <p:nvSpPr>
          <p:cNvPr id="315395" name="Rectangle 3"/>
          <p:cNvSpPr txBox="1">
            <a:spLocks noGrp="1" noChangeArrowheads="1"/>
          </p:cNvSpPr>
          <p:nvPr/>
        </p:nvSpPr>
        <p:spPr bwMode="auto">
          <a:xfrm>
            <a:off x="3972561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/>
          <a:lstStyle/>
          <a:p>
            <a:pPr algn="r" eaLnBrk="0" hangingPunct="0"/>
            <a:fld id="{4A8F8850-D08A-4C07-84C2-0741C3F303AE}" type="datetime1">
              <a:rPr lang="zh-CN" altLang="en-US" sz="1200"/>
              <a:pPr algn="r" eaLnBrk="0" hangingPunct="0"/>
              <a:t>2010-4-26</a:t>
            </a:fld>
            <a:endParaRPr lang="en-US" altLang="zh-CN" sz="1200" dirty="0"/>
          </a:p>
        </p:txBody>
      </p:sp>
      <p:sp>
        <p:nvSpPr>
          <p:cNvPr id="315396" name="Rectangle 6"/>
          <p:cNvSpPr txBox="1">
            <a:spLocks noGrp="1" noChangeArrowheads="1"/>
          </p:cNvSpPr>
          <p:nvPr/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 anchor="b"/>
          <a:lstStyle/>
          <a:p>
            <a:pPr eaLnBrk="0" hangingPunct="0"/>
            <a:r>
              <a:rPr lang="en-US" altLang="zh-CN" sz="1200" dirty="0"/>
              <a:t>UW-Madison Architecture Seminar</a:t>
            </a:r>
          </a:p>
        </p:txBody>
      </p:sp>
      <p:sp>
        <p:nvSpPr>
          <p:cNvPr id="315397" name="Rectangle 7"/>
          <p:cNvSpPr txBox="1">
            <a:spLocks noGrp="1" noChangeArrowheads="1"/>
          </p:cNvSpPr>
          <p:nvPr/>
        </p:nvSpPr>
        <p:spPr bwMode="auto">
          <a:xfrm>
            <a:off x="3972561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57" tIns="46578" rIns="93157" bIns="46578" anchor="b"/>
          <a:lstStyle/>
          <a:p>
            <a:pPr algn="r" eaLnBrk="0" hangingPunct="0"/>
            <a:fld id="{50873AC1-2F89-4B54-8271-E3EE4CF97EDB}" type="slidenum">
              <a:rPr lang="zh-CN" altLang="en-US" sz="1200"/>
              <a:pPr algn="r" eaLnBrk="0" hangingPunct="0"/>
              <a:t>6</a:t>
            </a:fld>
            <a:endParaRPr lang="en-US" altLang="zh-CN" sz="1200" dirty="0"/>
          </a:p>
        </p:txBody>
      </p:sp>
      <p:sp>
        <p:nvSpPr>
          <p:cNvPr id="3153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6650" y="688975"/>
            <a:ext cx="4681538" cy="3509963"/>
          </a:xfrm>
          <a:ln/>
        </p:spPr>
      </p:sp>
      <p:sp>
        <p:nvSpPr>
          <p:cNvPr id="3153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6871" y="4427089"/>
            <a:ext cx="5194511" cy="4199519"/>
          </a:xfrm>
          <a:noFill/>
          <a:ln/>
        </p:spPr>
        <p:txBody>
          <a:bodyPr lIns="91387" tIns="45694" rIns="91387" bIns="45694"/>
          <a:lstStyle/>
          <a:p>
            <a:pPr eaLnBrk="1" hangingPunct="1"/>
            <a:endParaRPr lang="zh-CN" altLang="en-US" smtClean="0">
              <a:ea typeface="ＭＳ Ｐゴシック" pitchFamily="12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604125" y="6453188"/>
            <a:ext cx="11366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>
              <a:ea typeface="ＭＳ Ｐゴシック" pitchFamily="8" charset="-128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965325" y="4760913"/>
            <a:ext cx="1841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US" sz="1800">
              <a:latin typeface="Helvetica" pitchFamily="4" charset="0"/>
              <a:ea typeface="ＭＳ Ｐゴシック" pitchFamily="8" charset="-128"/>
            </a:endParaRP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752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B36A1-4417-48FD-952C-1BE77ED15D9C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BE8ED-D9B1-4922-823D-A31230BC70E6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DBE20-5C30-4FCC-AEDB-437580F1FFBE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37BA5-C787-4098-A00F-401B4930D26A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38100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38100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C27B0-3FD8-4BB7-B7D0-0DBEEBBB65B9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9E1D3-E495-42A5-B8AD-095EB0B7CFAB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D2D9D-D5D5-47A1-BECE-F568D723AD21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01F01-5585-4A5C-AB6B-07EF65FB44F4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39EC7-50A1-4BBB-A3DA-FA3A6A957B5D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FB68F-DEB3-4746-ACE0-70D345B3A44D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BD6CE-19BD-40F8-9813-546E57D64701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232E1-BDBB-421B-9AB2-55F23BC6AB24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B543B-A132-497A-A5D8-7ECB418F71FA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B268D-73B4-4306-98BB-772CBF8DA5C0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7B6F7-78B2-43A3-A1B0-564996ECB73E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C45B0-FB54-4336-AEC8-B8FFAE665811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FCC3-6D34-4546-8B8C-A7BAA4584D9E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18060-D3A1-4B47-8F19-FA9CECC3A39E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3DD12D-9F41-44AD-8022-583B2F35066E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C8924-4A9E-448A-B65E-0529FB1A34F0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38100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3810000" cy="23241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3810000" cy="23241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DD1BD0-C4B2-48E0-9AD5-D4546FC44F32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B44599-525A-4056-95ED-C042B1869D23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38100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38100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4343400" y="6400800"/>
            <a:ext cx="1295400" cy="3048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ECDDBB0-F955-4913-9F13-B69D09DEB384}" type="slidenum">
              <a:rPr lang="en-US"/>
              <a:pPr>
                <a:defRPr/>
              </a:pPr>
              <a:t>‹#›</a:t>
            </a:fld>
            <a:r>
              <a:rPr lang="en-US" sz="1400"/>
              <a:t>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>
          <a:xfrm>
            <a:off x="762000" y="6400800"/>
            <a:ext cx="1905000" cy="3048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6D28F02-1C58-4518-B9BF-5E69245E5E97}" type="datetime1">
              <a:rPr lang="en-US"/>
              <a:pPr>
                <a:defRPr/>
              </a:pPr>
              <a:t>4/26/2010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5791200" y="6400800"/>
            <a:ext cx="2667000" cy="3048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Wisconsin Multifacet Project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685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7772400" cy="480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787400" y="1219200"/>
            <a:ext cx="7569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>
              <a:ea typeface="ＭＳ Ｐゴシック" pitchFamily="8" charset="-128"/>
            </a:endParaRP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595313" y="6448425"/>
            <a:ext cx="180975" cy="271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endParaRPr lang="en-US" sz="1200" b="1">
              <a:ea typeface="ＭＳ Ｐゴシック" pitchFamily="8" charset="-128"/>
            </a:endParaRPr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7604125" y="6453188"/>
            <a:ext cx="11366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>
              <a:ea typeface="ＭＳ Ｐゴシック" pitchFamily="8" charset="-128"/>
            </a:endParaRP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1965325" y="4760913"/>
            <a:ext cx="1841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US" sz="1800">
              <a:latin typeface="Helvetica" pitchFamily="4" charset="0"/>
              <a:ea typeface="ＭＳ Ｐゴシック" pitchFamily="8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92088"/>
            <a:ext cx="8839200" cy="1270000"/>
          </a:xfrm>
        </p:spPr>
        <p:txBody>
          <a:bodyPr/>
          <a:lstStyle/>
          <a:p>
            <a:r>
              <a:rPr lang="fr-FR" altLang="zh-CN" sz="4000" dirty="0" smtClean="0">
                <a:ea typeface="宋体" pitchFamily="2" charset="-122"/>
              </a:rPr>
              <a:t>La microarchitecture est morte. Longue vie à la microarchitecture!</a:t>
            </a:r>
            <a:r>
              <a:rPr lang="en-US" altLang="zh-CN" sz="4400" b="1" dirty="0" smtClean="0">
                <a:ea typeface="宋体" pitchFamily="2" charset="-122"/>
              </a:rPr>
              <a:t> </a:t>
            </a:r>
          </a:p>
        </p:txBody>
      </p:sp>
      <p:sp>
        <p:nvSpPr>
          <p:cNvPr id="548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28600" y="3114675"/>
            <a:ext cx="8686800" cy="31750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zh-CN" sz="3600" dirty="0" smtClean="0">
                <a:ea typeface="宋体" pitchFamily="2" charset="-122"/>
              </a:rPr>
              <a:t>ISCA 2010 Panel, St. </a:t>
            </a:r>
            <a:r>
              <a:rPr lang="en-US" altLang="zh-CN" sz="3600" dirty="0" err="1" smtClean="0">
                <a:ea typeface="宋体" pitchFamily="2" charset="-122"/>
              </a:rPr>
              <a:t>Malo</a:t>
            </a:r>
            <a:r>
              <a:rPr lang="en-US" altLang="zh-CN" sz="3600" dirty="0" smtClean="0">
                <a:ea typeface="宋体" pitchFamily="2" charset="-122"/>
              </a:rPr>
              <a:t>, France</a:t>
            </a:r>
          </a:p>
          <a:p>
            <a:pPr marL="0" indent="0" algn="ctr">
              <a:buFontTx/>
              <a:buNone/>
            </a:pPr>
            <a:endParaRPr lang="zh-CN" altLang="en-US" dirty="0" smtClean="0">
              <a:ea typeface="宋体" pitchFamily="2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697038"/>
            <a:ext cx="8839200" cy="1270000"/>
          </a:xfrm>
        </p:spPr>
        <p:txBody>
          <a:bodyPr/>
          <a:lstStyle/>
          <a:p>
            <a:r>
              <a:rPr lang="fr-FR" altLang="zh-CN" sz="4000" dirty="0" smtClean="0">
                <a:ea typeface="宋体" pitchFamily="2" charset="-122"/>
              </a:rPr>
              <a:t>(Microarchitecture </a:t>
            </a:r>
            <a:r>
              <a:rPr lang="fr-FR" altLang="zh-CN" sz="4000" dirty="0" err="1" smtClean="0">
                <a:ea typeface="宋体" pitchFamily="2" charset="-122"/>
              </a:rPr>
              <a:t>is</a:t>
            </a:r>
            <a:r>
              <a:rPr lang="fr-FR" altLang="zh-CN" sz="4000" dirty="0" smtClean="0">
                <a:ea typeface="宋体" pitchFamily="2" charset="-122"/>
              </a:rPr>
              <a:t> </a:t>
            </a:r>
            <a:r>
              <a:rPr lang="fr-FR" altLang="zh-CN" sz="4000" dirty="0" err="1" smtClean="0">
                <a:ea typeface="宋体" pitchFamily="2" charset="-122"/>
              </a:rPr>
              <a:t>dead</a:t>
            </a:r>
            <a:r>
              <a:rPr lang="fr-FR" altLang="zh-CN" sz="4000" dirty="0" smtClean="0">
                <a:ea typeface="宋体" pitchFamily="2" charset="-122"/>
              </a:rPr>
              <a:t>.</a:t>
            </a:r>
            <a:br>
              <a:rPr lang="fr-FR" altLang="zh-CN" sz="4000" dirty="0" smtClean="0">
                <a:ea typeface="宋体" pitchFamily="2" charset="-122"/>
              </a:rPr>
            </a:br>
            <a:r>
              <a:rPr lang="fr-FR" altLang="zh-CN" sz="4000" dirty="0" smtClean="0">
                <a:ea typeface="宋体" pitchFamily="2" charset="-122"/>
              </a:rPr>
              <a:t>Long live microarchitecture!)</a:t>
            </a:r>
            <a:endParaRPr lang="en-US" altLang="zh-CN" sz="4400" b="1" dirty="0" smtClean="0">
              <a:ea typeface="宋体" pitchFamily="2" charset="-122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095374" y="3940175"/>
          <a:ext cx="694372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863"/>
                <a:gridCol w="347186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Mark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D. Hill, Moderator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Univ.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of Wisconsin-Madison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Stephen W.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Keckler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Nvidia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&amp; Univ. of Texas at Austin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Christos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E.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Kozyrakis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Stanford Univ.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Mark H.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Oskin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Univ.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of Washington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Yale N.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Patt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Univ. of Texas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at Austin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Burton J. Smith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Microsoft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Charles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P. Thacker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Microsoft Research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20" name="Picture 4" descr="yale_yale_joel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676399" y="17819"/>
            <a:ext cx="4914901" cy="3681056"/>
          </a:xfrm>
        </p:spPr>
      </p:pic>
      <p:sp>
        <p:nvSpPr>
          <p:cNvPr id="162821" name="Rectangle 5"/>
          <p:cNvSpPr>
            <a:spLocks noChangeArrowheads="1"/>
          </p:cNvSpPr>
          <p:nvPr/>
        </p:nvSpPr>
        <p:spPr bwMode="auto">
          <a:xfrm>
            <a:off x="1495425" y="0"/>
            <a:ext cx="5210175" cy="1219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spcBef>
                <a:spcPct val="20000"/>
              </a:spcBef>
              <a:buSzPct val="100000"/>
            </a:pPr>
            <a:endParaRPr 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5799" y="533400"/>
            <a:ext cx="8048625" cy="5791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en-US" dirty="0" smtClean="0">
                <a:solidFill>
                  <a:srgbClr val="0070C0"/>
                </a:solidFill>
              </a:rPr>
              <a:t>HPCA 2007 Debate [IEEE Micro 11-12/2007]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US" sz="1600" kern="0" dirty="0" smtClean="0">
              <a:solidFill>
                <a:srgbClr val="FF0000"/>
              </a:solidFill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US" sz="1600" kern="0" dirty="0" smtClean="0">
              <a:solidFill>
                <a:srgbClr val="FF0000"/>
              </a:solidFill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lang="en-US" sz="1600" kern="0" dirty="0" smtClean="0">
              <a:solidFill>
                <a:srgbClr val="FF0000"/>
              </a:solidFill>
              <a:latin typeface="+mn-lt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</a:endParaRPr>
          </a:p>
          <a:p>
            <a:pPr marL="2171700" lvl="4" indent="-342900" ea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endParaRPr lang="en-US" sz="1600" kern="0" dirty="0" smtClean="0">
              <a:solidFill>
                <a:srgbClr val="FF0000"/>
              </a:solidFill>
              <a:latin typeface="+mn-lt"/>
            </a:endParaRPr>
          </a:p>
          <a:p>
            <a:pPr marL="2171700" lvl="4" indent="-342900" ea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endParaRPr lang="en-US" sz="1600" kern="0" dirty="0" smtClean="0">
              <a:solidFill>
                <a:srgbClr val="FF0000"/>
              </a:solidFill>
              <a:latin typeface="+mn-lt"/>
              <a:ea typeface="+mn-ea"/>
            </a:endParaRPr>
          </a:p>
          <a:p>
            <a:pPr marL="2171700" lvl="4" indent="-342900" ea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endParaRPr lang="en-US" kern="0" dirty="0" smtClean="0">
              <a:latin typeface="+mn-lt"/>
              <a:ea typeface="+mn-ea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Amdahl’s Law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the </a:t>
            </a:r>
            <a:r>
              <a:rPr kumimoji="0" lang="en-US" sz="2400" b="0" i="0" u="none" strike="noStrike" kern="0" cap="none" spc="0" normalizeH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Multicore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Era [Computer 7/2008]</a:t>
            </a:r>
          </a:p>
          <a:p>
            <a:pPr marL="914400" lvl="1" indent="-457200" eaLnBrk="0" hangingPunct="0">
              <a:lnSpc>
                <a:spcPct val="90000"/>
              </a:lnSpc>
              <a:spcBef>
                <a:spcPct val="20000"/>
              </a:spcBef>
              <a:buSzPct val="100000"/>
              <a:buAutoNum type="arabicParenBoth"/>
            </a:pPr>
            <a:r>
              <a:rPr lang="en-US" kern="0" baseline="0" dirty="0" smtClean="0">
                <a:latin typeface="+mn-lt"/>
                <a:ea typeface="+mn-ea"/>
              </a:rPr>
              <a:t>Software F parallel &amp;</a:t>
            </a:r>
            <a:r>
              <a:rPr lang="en-US" kern="0" dirty="0" smtClean="0">
                <a:latin typeface="+mn-lt"/>
                <a:ea typeface="+mn-ea"/>
              </a:rPr>
              <a:t> 1-F sequential</a:t>
            </a:r>
          </a:p>
          <a:p>
            <a:pPr marL="914400" lvl="1" indent="-457200" eaLnBrk="0" hangingPunct="0">
              <a:lnSpc>
                <a:spcPct val="90000"/>
              </a:lnSpc>
              <a:spcBef>
                <a:spcPct val="20000"/>
              </a:spcBef>
              <a:buSzPct val="100000"/>
              <a:buAutoNum type="arabicParenBoth"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Base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core 1 resource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1 performance</a:t>
            </a:r>
          </a:p>
          <a:p>
            <a:pPr marL="914400" lvl="1" indent="-457200" eaLnBrk="0" hangingPunct="0">
              <a:lnSpc>
                <a:spcPct val="90000"/>
              </a:lnSpc>
              <a:spcBef>
                <a:spcPct val="20000"/>
              </a:spcBef>
              <a:buSzPct val="100000"/>
              <a:buAutoNum type="arabicParenBoth"/>
            </a:pPr>
            <a:r>
              <a:rPr lang="en-US" kern="0" baseline="0" dirty="0" smtClean="0">
                <a:latin typeface="+mn-lt"/>
                <a:ea typeface="+mn-ea"/>
                <a:sym typeface="Wingdings" pitchFamily="2" charset="2"/>
              </a:rPr>
              <a:t>Enhanced</a:t>
            </a:r>
            <a:r>
              <a:rPr lang="en-US" kern="0" dirty="0" smtClean="0">
                <a:latin typeface="+mn-lt"/>
                <a:ea typeface="+mn-ea"/>
                <a:sym typeface="Wingdings" pitchFamily="2" charset="2"/>
              </a:rPr>
              <a:t> core R resources </a:t>
            </a:r>
            <a:r>
              <a:rPr lang="en-US" kern="0" dirty="0" smtClean="0">
                <a:sym typeface="Wingdings" pitchFamily="2" charset="2"/>
              </a:rPr>
              <a:t></a:t>
            </a:r>
            <a:r>
              <a:rPr lang="en-US" kern="0" dirty="0" smtClean="0">
                <a:latin typeface="+mn-lt"/>
                <a:ea typeface="+mn-ea"/>
                <a:sym typeface="Wingdings" pitchFamily="2" charset="2"/>
              </a:rPr>
              <a:t>        performance</a:t>
            </a:r>
          </a:p>
          <a:p>
            <a:pPr marL="914400" lvl="1" indent="-457200" eaLnBrk="0" hangingPunct="0">
              <a:lnSpc>
                <a:spcPct val="90000"/>
              </a:lnSpc>
              <a:spcBef>
                <a:spcPct val="20000"/>
              </a:spcBef>
              <a:buSzPct val="100000"/>
              <a:buAutoNum type="arabicParenBoth"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N resources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per chip </a:t>
            </a:r>
            <a:r>
              <a:rPr lang="en-US" kern="0" dirty="0" smtClean="0">
                <a:sym typeface="Wingdings" pitchFamily="2" charset="2"/>
              </a:rPr>
              <a:t>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N/R symmetric cores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869288" y="5181600"/>
          <a:ext cx="564618" cy="457199"/>
        </p:xfrm>
        <a:graphic>
          <a:graphicData uri="http://schemas.openxmlformats.org/presentationml/2006/ole">
            <p:oleObj spid="_x0000_s1026" name="Equation" r:id="rId5" imgW="266400" imgH="21564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Speedup for Symmetric </a:t>
            </a:r>
            <a:r>
              <a:rPr lang="en-US" dirty="0" err="1" smtClean="0"/>
              <a:t>Multicore</a:t>
            </a:r>
            <a:r>
              <a:rPr lang="en-US" dirty="0" smtClean="0"/>
              <a:t> Chips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19051" y="1590675"/>
            <a:ext cx="260032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/>
              <a:t>Fraction  Parallel:</a:t>
            </a:r>
            <a:endParaRPr lang="en-US" dirty="0"/>
          </a:p>
        </p:txBody>
      </p:sp>
      <p:grpSp>
        <p:nvGrpSpPr>
          <p:cNvPr id="838" name="Group 837"/>
          <p:cNvGrpSpPr/>
          <p:nvPr/>
        </p:nvGrpSpPr>
        <p:grpSpPr>
          <a:xfrm>
            <a:off x="2695574" y="1571625"/>
            <a:ext cx="5514976" cy="471190"/>
            <a:chOff x="2695574" y="1571625"/>
            <a:chExt cx="5514976" cy="471190"/>
          </a:xfrm>
        </p:grpSpPr>
        <p:sp>
          <p:nvSpPr>
            <p:cNvPr id="8" name="TextBox 7"/>
            <p:cNvSpPr txBox="1"/>
            <p:nvPr/>
          </p:nvSpPr>
          <p:spPr>
            <a:xfrm>
              <a:off x="2695574" y="1581150"/>
              <a:ext cx="828675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/>
                <a:t>90%</a:t>
              </a:r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991099" y="1571625"/>
              <a:ext cx="828675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/>
                <a:t>99%</a:t>
              </a:r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53274" y="1581150"/>
              <a:ext cx="1057276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/>
                <a:t>100%</a:t>
              </a:r>
              <a:endParaRPr lang="en-US" dirty="0"/>
            </a:p>
          </p:txBody>
        </p:sp>
      </p:grpSp>
      <p:grpSp>
        <p:nvGrpSpPr>
          <p:cNvPr id="839" name="Group 838"/>
          <p:cNvGrpSpPr/>
          <p:nvPr/>
        </p:nvGrpSpPr>
        <p:grpSpPr>
          <a:xfrm>
            <a:off x="133350" y="2419350"/>
            <a:ext cx="1590676" cy="2507397"/>
            <a:chOff x="133350" y="2419350"/>
            <a:chExt cx="1590676" cy="2507397"/>
          </a:xfrm>
        </p:grpSpPr>
        <p:sp>
          <p:nvSpPr>
            <p:cNvPr id="11" name="TextBox 10"/>
            <p:cNvSpPr txBox="1"/>
            <p:nvPr/>
          </p:nvSpPr>
          <p:spPr>
            <a:xfrm>
              <a:off x="161925" y="2419350"/>
              <a:ext cx="156210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16 Base Cores</a:t>
              </a:r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3350" y="4095750"/>
              <a:ext cx="156210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256 Base Cores</a:t>
              </a:r>
              <a:endParaRPr lang="en-US" dirty="0"/>
            </a:p>
          </p:txBody>
        </p:sp>
      </p:grpSp>
      <p:grpSp>
        <p:nvGrpSpPr>
          <p:cNvPr id="835" name="Group 834"/>
          <p:cNvGrpSpPr/>
          <p:nvPr/>
        </p:nvGrpSpPr>
        <p:grpSpPr>
          <a:xfrm>
            <a:off x="2247899" y="3619500"/>
            <a:ext cx="1676400" cy="2261890"/>
            <a:chOff x="2247899" y="3619500"/>
            <a:chExt cx="1676400" cy="2261890"/>
          </a:xfrm>
        </p:grpSpPr>
        <p:sp>
          <p:nvSpPr>
            <p:cNvPr id="736" name="TextBox 735"/>
            <p:cNvSpPr txBox="1"/>
            <p:nvPr/>
          </p:nvSpPr>
          <p:spPr>
            <a:xfrm>
              <a:off x="2657474" y="5419725"/>
              <a:ext cx="8286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27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258" name="Rectangle 257"/>
            <p:cNvSpPr/>
            <p:nvPr/>
          </p:nvSpPr>
          <p:spPr bwMode="auto">
            <a:xfrm>
              <a:off x="22478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59" name="Rectangle 258"/>
            <p:cNvSpPr/>
            <p:nvPr/>
          </p:nvSpPr>
          <p:spPr bwMode="auto">
            <a:xfrm>
              <a:off x="23526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4" name="Rectangle 273"/>
            <p:cNvSpPr/>
            <p:nvPr/>
          </p:nvSpPr>
          <p:spPr bwMode="auto">
            <a:xfrm>
              <a:off x="24574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5" name="Rectangle 274"/>
            <p:cNvSpPr/>
            <p:nvPr/>
          </p:nvSpPr>
          <p:spPr bwMode="auto">
            <a:xfrm>
              <a:off x="25622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6" name="Rectangle 275"/>
            <p:cNvSpPr/>
            <p:nvPr/>
          </p:nvSpPr>
          <p:spPr bwMode="auto">
            <a:xfrm>
              <a:off x="26669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7" name="Rectangle 276"/>
            <p:cNvSpPr/>
            <p:nvPr/>
          </p:nvSpPr>
          <p:spPr bwMode="auto">
            <a:xfrm>
              <a:off x="27717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8" name="Rectangle 277"/>
            <p:cNvSpPr/>
            <p:nvPr/>
          </p:nvSpPr>
          <p:spPr bwMode="auto">
            <a:xfrm>
              <a:off x="28765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9" name="Rectangle 278"/>
            <p:cNvSpPr/>
            <p:nvPr/>
          </p:nvSpPr>
          <p:spPr bwMode="auto">
            <a:xfrm>
              <a:off x="29813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0" name="Rectangle 279"/>
            <p:cNvSpPr/>
            <p:nvPr/>
          </p:nvSpPr>
          <p:spPr bwMode="auto">
            <a:xfrm>
              <a:off x="30860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1" name="Rectangle 280"/>
            <p:cNvSpPr/>
            <p:nvPr/>
          </p:nvSpPr>
          <p:spPr bwMode="auto">
            <a:xfrm>
              <a:off x="31908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2" name="Rectangle 281"/>
            <p:cNvSpPr/>
            <p:nvPr/>
          </p:nvSpPr>
          <p:spPr bwMode="auto">
            <a:xfrm>
              <a:off x="32956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3" name="Rectangle 282"/>
            <p:cNvSpPr/>
            <p:nvPr/>
          </p:nvSpPr>
          <p:spPr bwMode="auto">
            <a:xfrm>
              <a:off x="34004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4" name="Rectangle 283"/>
            <p:cNvSpPr/>
            <p:nvPr/>
          </p:nvSpPr>
          <p:spPr bwMode="auto">
            <a:xfrm>
              <a:off x="35051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5" name="Rectangle 284"/>
            <p:cNvSpPr/>
            <p:nvPr/>
          </p:nvSpPr>
          <p:spPr bwMode="auto">
            <a:xfrm>
              <a:off x="36099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6" name="Rectangle 285"/>
            <p:cNvSpPr/>
            <p:nvPr/>
          </p:nvSpPr>
          <p:spPr bwMode="auto">
            <a:xfrm>
              <a:off x="37147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7" name="Rectangle 286"/>
            <p:cNvSpPr/>
            <p:nvPr/>
          </p:nvSpPr>
          <p:spPr bwMode="auto">
            <a:xfrm>
              <a:off x="38195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8" name="Rectangle 287"/>
            <p:cNvSpPr/>
            <p:nvPr/>
          </p:nvSpPr>
          <p:spPr bwMode="auto">
            <a:xfrm>
              <a:off x="22478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9" name="Rectangle 288"/>
            <p:cNvSpPr/>
            <p:nvPr/>
          </p:nvSpPr>
          <p:spPr bwMode="auto">
            <a:xfrm>
              <a:off x="23526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0" name="Rectangle 289"/>
            <p:cNvSpPr/>
            <p:nvPr/>
          </p:nvSpPr>
          <p:spPr bwMode="auto">
            <a:xfrm>
              <a:off x="24574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1" name="Rectangle 290"/>
            <p:cNvSpPr/>
            <p:nvPr/>
          </p:nvSpPr>
          <p:spPr bwMode="auto">
            <a:xfrm>
              <a:off x="25622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2" name="Rectangle 291"/>
            <p:cNvSpPr/>
            <p:nvPr/>
          </p:nvSpPr>
          <p:spPr bwMode="auto">
            <a:xfrm>
              <a:off x="26669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3" name="Rectangle 292"/>
            <p:cNvSpPr/>
            <p:nvPr/>
          </p:nvSpPr>
          <p:spPr bwMode="auto">
            <a:xfrm>
              <a:off x="27717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4" name="Rectangle 293"/>
            <p:cNvSpPr/>
            <p:nvPr/>
          </p:nvSpPr>
          <p:spPr bwMode="auto">
            <a:xfrm>
              <a:off x="28765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5" name="Rectangle 294"/>
            <p:cNvSpPr/>
            <p:nvPr/>
          </p:nvSpPr>
          <p:spPr bwMode="auto">
            <a:xfrm>
              <a:off x="29813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6" name="Rectangle 295"/>
            <p:cNvSpPr/>
            <p:nvPr/>
          </p:nvSpPr>
          <p:spPr bwMode="auto">
            <a:xfrm>
              <a:off x="30860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7" name="Rectangle 296"/>
            <p:cNvSpPr/>
            <p:nvPr/>
          </p:nvSpPr>
          <p:spPr bwMode="auto">
            <a:xfrm>
              <a:off x="31908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8" name="Rectangle 297"/>
            <p:cNvSpPr/>
            <p:nvPr/>
          </p:nvSpPr>
          <p:spPr bwMode="auto">
            <a:xfrm>
              <a:off x="32956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9" name="Rectangle 298"/>
            <p:cNvSpPr/>
            <p:nvPr/>
          </p:nvSpPr>
          <p:spPr bwMode="auto">
            <a:xfrm>
              <a:off x="34004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0" name="Rectangle 299"/>
            <p:cNvSpPr/>
            <p:nvPr/>
          </p:nvSpPr>
          <p:spPr bwMode="auto">
            <a:xfrm>
              <a:off x="35051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1" name="Rectangle 300"/>
            <p:cNvSpPr/>
            <p:nvPr/>
          </p:nvSpPr>
          <p:spPr bwMode="auto">
            <a:xfrm>
              <a:off x="36099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2" name="Rectangle 301"/>
            <p:cNvSpPr/>
            <p:nvPr/>
          </p:nvSpPr>
          <p:spPr bwMode="auto">
            <a:xfrm>
              <a:off x="37147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3" name="Rectangle 302"/>
            <p:cNvSpPr/>
            <p:nvPr/>
          </p:nvSpPr>
          <p:spPr bwMode="auto">
            <a:xfrm>
              <a:off x="38195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4" name="Rectangle 303"/>
            <p:cNvSpPr/>
            <p:nvPr/>
          </p:nvSpPr>
          <p:spPr bwMode="auto">
            <a:xfrm>
              <a:off x="22478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5" name="Rectangle 304"/>
            <p:cNvSpPr/>
            <p:nvPr/>
          </p:nvSpPr>
          <p:spPr bwMode="auto">
            <a:xfrm>
              <a:off x="23526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6" name="Rectangle 305"/>
            <p:cNvSpPr/>
            <p:nvPr/>
          </p:nvSpPr>
          <p:spPr bwMode="auto">
            <a:xfrm>
              <a:off x="24574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7" name="Rectangle 306"/>
            <p:cNvSpPr/>
            <p:nvPr/>
          </p:nvSpPr>
          <p:spPr bwMode="auto">
            <a:xfrm>
              <a:off x="25622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8" name="Rectangle 307"/>
            <p:cNvSpPr/>
            <p:nvPr/>
          </p:nvSpPr>
          <p:spPr bwMode="auto">
            <a:xfrm>
              <a:off x="26669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9" name="Rectangle 308"/>
            <p:cNvSpPr/>
            <p:nvPr/>
          </p:nvSpPr>
          <p:spPr bwMode="auto">
            <a:xfrm>
              <a:off x="27717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0" name="Rectangle 309"/>
            <p:cNvSpPr/>
            <p:nvPr/>
          </p:nvSpPr>
          <p:spPr bwMode="auto">
            <a:xfrm>
              <a:off x="28765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1" name="Rectangle 310"/>
            <p:cNvSpPr/>
            <p:nvPr/>
          </p:nvSpPr>
          <p:spPr bwMode="auto">
            <a:xfrm>
              <a:off x="29813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2" name="Rectangle 311"/>
            <p:cNvSpPr/>
            <p:nvPr/>
          </p:nvSpPr>
          <p:spPr bwMode="auto">
            <a:xfrm>
              <a:off x="30860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3" name="Rectangle 312"/>
            <p:cNvSpPr/>
            <p:nvPr/>
          </p:nvSpPr>
          <p:spPr bwMode="auto">
            <a:xfrm>
              <a:off x="31908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4" name="Rectangle 313"/>
            <p:cNvSpPr/>
            <p:nvPr/>
          </p:nvSpPr>
          <p:spPr bwMode="auto">
            <a:xfrm>
              <a:off x="32956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5" name="Rectangle 314"/>
            <p:cNvSpPr/>
            <p:nvPr/>
          </p:nvSpPr>
          <p:spPr bwMode="auto">
            <a:xfrm>
              <a:off x="34004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6" name="Rectangle 315"/>
            <p:cNvSpPr/>
            <p:nvPr/>
          </p:nvSpPr>
          <p:spPr bwMode="auto">
            <a:xfrm>
              <a:off x="35051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7" name="Rectangle 316"/>
            <p:cNvSpPr/>
            <p:nvPr/>
          </p:nvSpPr>
          <p:spPr bwMode="auto">
            <a:xfrm>
              <a:off x="36099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8" name="Rectangle 317"/>
            <p:cNvSpPr/>
            <p:nvPr/>
          </p:nvSpPr>
          <p:spPr bwMode="auto">
            <a:xfrm>
              <a:off x="37147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9" name="Rectangle 318"/>
            <p:cNvSpPr/>
            <p:nvPr/>
          </p:nvSpPr>
          <p:spPr bwMode="auto">
            <a:xfrm>
              <a:off x="38195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0" name="Rectangle 319"/>
            <p:cNvSpPr/>
            <p:nvPr/>
          </p:nvSpPr>
          <p:spPr bwMode="auto">
            <a:xfrm>
              <a:off x="22478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1" name="Rectangle 320"/>
            <p:cNvSpPr/>
            <p:nvPr/>
          </p:nvSpPr>
          <p:spPr bwMode="auto">
            <a:xfrm>
              <a:off x="23526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2" name="Rectangle 321"/>
            <p:cNvSpPr/>
            <p:nvPr/>
          </p:nvSpPr>
          <p:spPr bwMode="auto">
            <a:xfrm>
              <a:off x="24574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3" name="Rectangle 322"/>
            <p:cNvSpPr/>
            <p:nvPr/>
          </p:nvSpPr>
          <p:spPr bwMode="auto">
            <a:xfrm>
              <a:off x="25622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4" name="Rectangle 323"/>
            <p:cNvSpPr/>
            <p:nvPr/>
          </p:nvSpPr>
          <p:spPr bwMode="auto">
            <a:xfrm>
              <a:off x="26669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5" name="Rectangle 324"/>
            <p:cNvSpPr/>
            <p:nvPr/>
          </p:nvSpPr>
          <p:spPr bwMode="auto">
            <a:xfrm>
              <a:off x="27717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6" name="Rectangle 325"/>
            <p:cNvSpPr/>
            <p:nvPr/>
          </p:nvSpPr>
          <p:spPr bwMode="auto">
            <a:xfrm>
              <a:off x="28765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7" name="Rectangle 326"/>
            <p:cNvSpPr/>
            <p:nvPr/>
          </p:nvSpPr>
          <p:spPr bwMode="auto">
            <a:xfrm>
              <a:off x="29813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8" name="Rectangle 327"/>
            <p:cNvSpPr/>
            <p:nvPr/>
          </p:nvSpPr>
          <p:spPr bwMode="auto">
            <a:xfrm>
              <a:off x="30860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9" name="Rectangle 328"/>
            <p:cNvSpPr/>
            <p:nvPr/>
          </p:nvSpPr>
          <p:spPr bwMode="auto">
            <a:xfrm>
              <a:off x="31908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30" name="Rectangle 329"/>
            <p:cNvSpPr/>
            <p:nvPr/>
          </p:nvSpPr>
          <p:spPr bwMode="auto">
            <a:xfrm>
              <a:off x="32956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31" name="Rectangle 330"/>
            <p:cNvSpPr/>
            <p:nvPr/>
          </p:nvSpPr>
          <p:spPr bwMode="auto">
            <a:xfrm>
              <a:off x="34004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32" name="Rectangle 331"/>
            <p:cNvSpPr/>
            <p:nvPr/>
          </p:nvSpPr>
          <p:spPr bwMode="auto">
            <a:xfrm>
              <a:off x="35051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97" name="Rectangle 396"/>
            <p:cNvSpPr/>
            <p:nvPr/>
          </p:nvSpPr>
          <p:spPr bwMode="auto">
            <a:xfrm>
              <a:off x="36099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98" name="Rectangle 397"/>
            <p:cNvSpPr/>
            <p:nvPr/>
          </p:nvSpPr>
          <p:spPr bwMode="auto">
            <a:xfrm>
              <a:off x="37147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99" name="Rectangle 398"/>
            <p:cNvSpPr/>
            <p:nvPr/>
          </p:nvSpPr>
          <p:spPr bwMode="auto">
            <a:xfrm>
              <a:off x="38195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0" name="Rectangle 399"/>
            <p:cNvSpPr/>
            <p:nvPr/>
          </p:nvSpPr>
          <p:spPr bwMode="auto">
            <a:xfrm>
              <a:off x="22478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1" name="Rectangle 400"/>
            <p:cNvSpPr/>
            <p:nvPr/>
          </p:nvSpPr>
          <p:spPr bwMode="auto">
            <a:xfrm>
              <a:off x="23526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2" name="Rectangle 401"/>
            <p:cNvSpPr/>
            <p:nvPr/>
          </p:nvSpPr>
          <p:spPr bwMode="auto">
            <a:xfrm>
              <a:off x="24574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3" name="Rectangle 402"/>
            <p:cNvSpPr/>
            <p:nvPr/>
          </p:nvSpPr>
          <p:spPr bwMode="auto">
            <a:xfrm>
              <a:off x="25622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4" name="Rectangle 403"/>
            <p:cNvSpPr/>
            <p:nvPr/>
          </p:nvSpPr>
          <p:spPr bwMode="auto">
            <a:xfrm>
              <a:off x="26669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5" name="Rectangle 404"/>
            <p:cNvSpPr/>
            <p:nvPr/>
          </p:nvSpPr>
          <p:spPr bwMode="auto">
            <a:xfrm>
              <a:off x="27717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6" name="Rectangle 405"/>
            <p:cNvSpPr/>
            <p:nvPr/>
          </p:nvSpPr>
          <p:spPr bwMode="auto">
            <a:xfrm>
              <a:off x="28765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7" name="Rectangle 406"/>
            <p:cNvSpPr/>
            <p:nvPr/>
          </p:nvSpPr>
          <p:spPr bwMode="auto">
            <a:xfrm>
              <a:off x="29813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8" name="Rectangle 407"/>
            <p:cNvSpPr/>
            <p:nvPr/>
          </p:nvSpPr>
          <p:spPr bwMode="auto">
            <a:xfrm>
              <a:off x="30860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9" name="Rectangle 408"/>
            <p:cNvSpPr/>
            <p:nvPr/>
          </p:nvSpPr>
          <p:spPr bwMode="auto">
            <a:xfrm>
              <a:off x="31908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0" name="Rectangle 409"/>
            <p:cNvSpPr/>
            <p:nvPr/>
          </p:nvSpPr>
          <p:spPr bwMode="auto">
            <a:xfrm>
              <a:off x="32956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1" name="Rectangle 410"/>
            <p:cNvSpPr/>
            <p:nvPr/>
          </p:nvSpPr>
          <p:spPr bwMode="auto">
            <a:xfrm>
              <a:off x="34004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2" name="Rectangle 411"/>
            <p:cNvSpPr/>
            <p:nvPr/>
          </p:nvSpPr>
          <p:spPr bwMode="auto">
            <a:xfrm>
              <a:off x="35051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3" name="Rectangle 412"/>
            <p:cNvSpPr/>
            <p:nvPr/>
          </p:nvSpPr>
          <p:spPr bwMode="auto">
            <a:xfrm>
              <a:off x="36099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4" name="Rectangle 413"/>
            <p:cNvSpPr/>
            <p:nvPr/>
          </p:nvSpPr>
          <p:spPr bwMode="auto">
            <a:xfrm>
              <a:off x="37147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5" name="Rectangle 414"/>
            <p:cNvSpPr/>
            <p:nvPr/>
          </p:nvSpPr>
          <p:spPr bwMode="auto">
            <a:xfrm>
              <a:off x="38195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6" name="Rectangle 415"/>
            <p:cNvSpPr/>
            <p:nvPr/>
          </p:nvSpPr>
          <p:spPr bwMode="auto">
            <a:xfrm>
              <a:off x="22478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7" name="Rectangle 416"/>
            <p:cNvSpPr/>
            <p:nvPr/>
          </p:nvSpPr>
          <p:spPr bwMode="auto">
            <a:xfrm>
              <a:off x="23526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8" name="Rectangle 417"/>
            <p:cNvSpPr/>
            <p:nvPr/>
          </p:nvSpPr>
          <p:spPr bwMode="auto">
            <a:xfrm>
              <a:off x="24574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9" name="Rectangle 418"/>
            <p:cNvSpPr/>
            <p:nvPr/>
          </p:nvSpPr>
          <p:spPr bwMode="auto">
            <a:xfrm>
              <a:off x="25622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0" name="Rectangle 419"/>
            <p:cNvSpPr/>
            <p:nvPr/>
          </p:nvSpPr>
          <p:spPr bwMode="auto">
            <a:xfrm>
              <a:off x="26669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1" name="Rectangle 420"/>
            <p:cNvSpPr/>
            <p:nvPr/>
          </p:nvSpPr>
          <p:spPr bwMode="auto">
            <a:xfrm>
              <a:off x="27717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2" name="Rectangle 421"/>
            <p:cNvSpPr/>
            <p:nvPr/>
          </p:nvSpPr>
          <p:spPr bwMode="auto">
            <a:xfrm>
              <a:off x="28765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3" name="Rectangle 422"/>
            <p:cNvSpPr/>
            <p:nvPr/>
          </p:nvSpPr>
          <p:spPr bwMode="auto">
            <a:xfrm>
              <a:off x="29813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4" name="Rectangle 423"/>
            <p:cNvSpPr/>
            <p:nvPr/>
          </p:nvSpPr>
          <p:spPr bwMode="auto">
            <a:xfrm>
              <a:off x="30860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5" name="Rectangle 424"/>
            <p:cNvSpPr/>
            <p:nvPr/>
          </p:nvSpPr>
          <p:spPr bwMode="auto">
            <a:xfrm>
              <a:off x="31908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6" name="Rectangle 425"/>
            <p:cNvSpPr/>
            <p:nvPr/>
          </p:nvSpPr>
          <p:spPr bwMode="auto">
            <a:xfrm>
              <a:off x="32956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7" name="Rectangle 426"/>
            <p:cNvSpPr/>
            <p:nvPr/>
          </p:nvSpPr>
          <p:spPr bwMode="auto">
            <a:xfrm>
              <a:off x="34004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8" name="Rectangle 427"/>
            <p:cNvSpPr/>
            <p:nvPr/>
          </p:nvSpPr>
          <p:spPr bwMode="auto">
            <a:xfrm>
              <a:off x="35051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9" name="Rectangle 428"/>
            <p:cNvSpPr/>
            <p:nvPr/>
          </p:nvSpPr>
          <p:spPr bwMode="auto">
            <a:xfrm>
              <a:off x="36099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0" name="Rectangle 429"/>
            <p:cNvSpPr/>
            <p:nvPr/>
          </p:nvSpPr>
          <p:spPr bwMode="auto">
            <a:xfrm>
              <a:off x="37147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1" name="Rectangle 430"/>
            <p:cNvSpPr/>
            <p:nvPr/>
          </p:nvSpPr>
          <p:spPr bwMode="auto">
            <a:xfrm>
              <a:off x="38195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2" name="Rectangle 431"/>
            <p:cNvSpPr/>
            <p:nvPr/>
          </p:nvSpPr>
          <p:spPr bwMode="auto">
            <a:xfrm>
              <a:off x="22478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3" name="Rectangle 432"/>
            <p:cNvSpPr/>
            <p:nvPr/>
          </p:nvSpPr>
          <p:spPr bwMode="auto">
            <a:xfrm>
              <a:off x="23526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4" name="Rectangle 433"/>
            <p:cNvSpPr/>
            <p:nvPr/>
          </p:nvSpPr>
          <p:spPr bwMode="auto">
            <a:xfrm>
              <a:off x="24574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5" name="Rectangle 434"/>
            <p:cNvSpPr/>
            <p:nvPr/>
          </p:nvSpPr>
          <p:spPr bwMode="auto">
            <a:xfrm>
              <a:off x="25622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6" name="Rectangle 435"/>
            <p:cNvSpPr/>
            <p:nvPr/>
          </p:nvSpPr>
          <p:spPr bwMode="auto">
            <a:xfrm>
              <a:off x="26669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7" name="Rectangle 436"/>
            <p:cNvSpPr/>
            <p:nvPr/>
          </p:nvSpPr>
          <p:spPr bwMode="auto">
            <a:xfrm>
              <a:off x="27717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8" name="Rectangle 437"/>
            <p:cNvSpPr/>
            <p:nvPr/>
          </p:nvSpPr>
          <p:spPr bwMode="auto">
            <a:xfrm>
              <a:off x="28765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9" name="Rectangle 438"/>
            <p:cNvSpPr/>
            <p:nvPr/>
          </p:nvSpPr>
          <p:spPr bwMode="auto">
            <a:xfrm>
              <a:off x="29813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0" name="Rectangle 439"/>
            <p:cNvSpPr/>
            <p:nvPr/>
          </p:nvSpPr>
          <p:spPr bwMode="auto">
            <a:xfrm>
              <a:off x="30860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1" name="Rectangle 440"/>
            <p:cNvSpPr/>
            <p:nvPr/>
          </p:nvSpPr>
          <p:spPr bwMode="auto">
            <a:xfrm>
              <a:off x="31908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2" name="Rectangle 441"/>
            <p:cNvSpPr/>
            <p:nvPr/>
          </p:nvSpPr>
          <p:spPr bwMode="auto">
            <a:xfrm>
              <a:off x="32956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3" name="Rectangle 442"/>
            <p:cNvSpPr/>
            <p:nvPr/>
          </p:nvSpPr>
          <p:spPr bwMode="auto">
            <a:xfrm>
              <a:off x="34004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4" name="Rectangle 443"/>
            <p:cNvSpPr/>
            <p:nvPr/>
          </p:nvSpPr>
          <p:spPr bwMode="auto">
            <a:xfrm>
              <a:off x="35051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5" name="Rectangle 444"/>
            <p:cNvSpPr/>
            <p:nvPr/>
          </p:nvSpPr>
          <p:spPr bwMode="auto">
            <a:xfrm>
              <a:off x="36099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6" name="Rectangle 445"/>
            <p:cNvSpPr/>
            <p:nvPr/>
          </p:nvSpPr>
          <p:spPr bwMode="auto">
            <a:xfrm>
              <a:off x="37147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7" name="Rectangle 446"/>
            <p:cNvSpPr/>
            <p:nvPr/>
          </p:nvSpPr>
          <p:spPr bwMode="auto">
            <a:xfrm>
              <a:off x="38195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8" name="Rectangle 447"/>
            <p:cNvSpPr/>
            <p:nvPr/>
          </p:nvSpPr>
          <p:spPr bwMode="auto">
            <a:xfrm>
              <a:off x="22478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9" name="Rectangle 448"/>
            <p:cNvSpPr/>
            <p:nvPr/>
          </p:nvSpPr>
          <p:spPr bwMode="auto">
            <a:xfrm>
              <a:off x="23526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0" name="Rectangle 449"/>
            <p:cNvSpPr/>
            <p:nvPr/>
          </p:nvSpPr>
          <p:spPr bwMode="auto">
            <a:xfrm>
              <a:off x="24574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1" name="Rectangle 450"/>
            <p:cNvSpPr/>
            <p:nvPr/>
          </p:nvSpPr>
          <p:spPr bwMode="auto">
            <a:xfrm>
              <a:off x="25622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2" name="Rectangle 451"/>
            <p:cNvSpPr/>
            <p:nvPr/>
          </p:nvSpPr>
          <p:spPr bwMode="auto">
            <a:xfrm>
              <a:off x="26669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3" name="Rectangle 452"/>
            <p:cNvSpPr/>
            <p:nvPr/>
          </p:nvSpPr>
          <p:spPr bwMode="auto">
            <a:xfrm>
              <a:off x="27717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4" name="Rectangle 453"/>
            <p:cNvSpPr/>
            <p:nvPr/>
          </p:nvSpPr>
          <p:spPr bwMode="auto">
            <a:xfrm>
              <a:off x="28765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5" name="Rectangle 454"/>
            <p:cNvSpPr/>
            <p:nvPr/>
          </p:nvSpPr>
          <p:spPr bwMode="auto">
            <a:xfrm>
              <a:off x="29813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6" name="Rectangle 455"/>
            <p:cNvSpPr/>
            <p:nvPr/>
          </p:nvSpPr>
          <p:spPr bwMode="auto">
            <a:xfrm>
              <a:off x="30860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7" name="Rectangle 456"/>
            <p:cNvSpPr/>
            <p:nvPr/>
          </p:nvSpPr>
          <p:spPr bwMode="auto">
            <a:xfrm>
              <a:off x="31908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8" name="Rectangle 457"/>
            <p:cNvSpPr/>
            <p:nvPr/>
          </p:nvSpPr>
          <p:spPr bwMode="auto">
            <a:xfrm>
              <a:off x="32956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9" name="Rectangle 458"/>
            <p:cNvSpPr/>
            <p:nvPr/>
          </p:nvSpPr>
          <p:spPr bwMode="auto">
            <a:xfrm>
              <a:off x="34004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0" name="Rectangle 459"/>
            <p:cNvSpPr/>
            <p:nvPr/>
          </p:nvSpPr>
          <p:spPr bwMode="auto">
            <a:xfrm>
              <a:off x="35051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1" name="Rectangle 460"/>
            <p:cNvSpPr/>
            <p:nvPr/>
          </p:nvSpPr>
          <p:spPr bwMode="auto">
            <a:xfrm>
              <a:off x="36099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2" name="Rectangle 461"/>
            <p:cNvSpPr/>
            <p:nvPr/>
          </p:nvSpPr>
          <p:spPr bwMode="auto">
            <a:xfrm>
              <a:off x="37147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3" name="Rectangle 462"/>
            <p:cNvSpPr/>
            <p:nvPr/>
          </p:nvSpPr>
          <p:spPr bwMode="auto">
            <a:xfrm>
              <a:off x="38195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4" name="Rectangle 463"/>
            <p:cNvSpPr/>
            <p:nvPr/>
          </p:nvSpPr>
          <p:spPr bwMode="auto">
            <a:xfrm>
              <a:off x="22478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5" name="Rectangle 464"/>
            <p:cNvSpPr/>
            <p:nvPr/>
          </p:nvSpPr>
          <p:spPr bwMode="auto">
            <a:xfrm>
              <a:off x="23526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6" name="Rectangle 465"/>
            <p:cNvSpPr/>
            <p:nvPr/>
          </p:nvSpPr>
          <p:spPr bwMode="auto">
            <a:xfrm>
              <a:off x="24574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7" name="Rectangle 466"/>
            <p:cNvSpPr/>
            <p:nvPr/>
          </p:nvSpPr>
          <p:spPr bwMode="auto">
            <a:xfrm>
              <a:off x="25622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8" name="Rectangle 467"/>
            <p:cNvSpPr/>
            <p:nvPr/>
          </p:nvSpPr>
          <p:spPr bwMode="auto">
            <a:xfrm>
              <a:off x="26669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9" name="Rectangle 468"/>
            <p:cNvSpPr/>
            <p:nvPr/>
          </p:nvSpPr>
          <p:spPr bwMode="auto">
            <a:xfrm>
              <a:off x="27717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0" name="Rectangle 469"/>
            <p:cNvSpPr/>
            <p:nvPr/>
          </p:nvSpPr>
          <p:spPr bwMode="auto">
            <a:xfrm>
              <a:off x="28765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1" name="Rectangle 470"/>
            <p:cNvSpPr/>
            <p:nvPr/>
          </p:nvSpPr>
          <p:spPr bwMode="auto">
            <a:xfrm>
              <a:off x="29813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2" name="Rectangle 471"/>
            <p:cNvSpPr/>
            <p:nvPr/>
          </p:nvSpPr>
          <p:spPr bwMode="auto">
            <a:xfrm>
              <a:off x="30860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3" name="Rectangle 472"/>
            <p:cNvSpPr/>
            <p:nvPr/>
          </p:nvSpPr>
          <p:spPr bwMode="auto">
            <a:xfrm>
              <a:off x="31908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4" name="Rectangle 473"/>
            <p:cNvSpPr/>
            <p:nvPr/>
          </p:nvSpPr>
          <p:spPr bwMode="auto">
            <a:xfrm>
              <a:off x="32956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5" name="Rectangle 474"/>
            <p:cNvSpPr/>
            <p:nvPr/>
          </p:nvSpPr>
          <p:spPr bwMode="auto">
            <a:xfrm>
              <a:off x="34004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6" name="Rectangle 475"/>
            <p:cNvSpPr/>
            <p:nvPr/>
          </p:nvSpPr>
          <p:spPr bwMode="auto">
            <a:xfrm>
              <a:off x="35051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7" name="Rectangle 476"/>
            <p:cNvSpPr/>
            <p:nvPr/>
          </p:nvSpPr>
          <p:spPr bwMode="auto">
            <a:xfrm>
              <a:off x="36099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8" name="Rectangle 477"/>
            <p:cNvSpPr/>
            <p:nvPr/>
          </p:nvSpPr>
          <p:spPr bwMode="auto">
            <a:xfrm>
              <a:off x="37147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9" name="Rectangle 478"/>
            <p:cNvSpPr/>
            <p:nvPr/>
          </p:nvSpPr>
          <p:spPr bwMode="auto">
            <a:xfrm>
              <a:off x="38195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0" name="Rectangle 479"/>
            <p:cNvSpPr/>
            <p:nvPr/>
          </p:nvSpPr>
          <p:spPr bwMode="auto">
            <a:xfrm>
              <a:off x="22478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1" name="Rectangle 480"/>
            <p:cNvSpPr/>
            <p:nvPr/>
          </p:nvSpPr>
          <p:spPr bwMode="auto">
            <a:xfrm>
              <a:off x="23526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2" name="Rectangle 481"/>
            <p:cNvSpPr/>
            <p:nvPr/>
          </p:nvSpPr>
          <p:spPr bwMode="auto">
            <a:xfrm>
              <a:off x="24574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3" name="Rectangle 482"/>
            <p:cNvSpPr/>
            <p:nvPr/>
          </p:nvSpPr>
          <p:spPr bwMode="auto">
            <a:xfrm>
              <a:off x="25622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4" name="Rectangle 483"/>
            <p:cNvSpPr/>
            <p:nvPr/>
          </p:nvSpPr>
          <p:spPr bwMode="auto">
            <a:xfrm>
              <a:off x="26669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5" name="Rectangle 484"/>
            <p:cNvSpPr/>
            <p:nvPr/>
          </p:nvSpPr>
          <p:spPr bwMode="auto">
            <a:xfrm>
              <a:off x="27717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6" name="Rectangle 485"/>
            <p:cNvSpPr/>
            <p:nvPr/>
          </p:nvSpPr>
          <p:spPr bwMode="auto">
            <a:xfrm>
              <a:off x="28765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7" name="Rectangle 486"/>
            <p:cNvSpPr/>
            <p:nvPr/>
          </p:nvSpPr>
          <p:spPr bwMode="auto">
            <a:xfrm>
              <a:off x="29813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8" name="Rectangle 487"/>
            <p:cNvSpPr/>
            <p:nvPr/>
          </p:nvSpPr>
          <p:spPr bwMode="auto">
            <a:xfrm>
              <a:off x="30860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9" name="Rectangle 488"/>
            <p:cNvSpPr/>
            <p:nvPr/>
          </p:nvSpPr>
          <p:spPr bwMode="auto">
            <a:xfrm>
              <a:off x="31908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0" name="Rectangle 489"/>
            <p:cNvSpPr/>
            <p:nvPr/>
          </p:nvSpPr>
          <p:spPr bwMode="auto">
            <a:xfrm>
              <a:off x="32956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1" name="Rectangle 490"/>
            <p:cNvSpPr/>
            <p:nvPr/>
          </p:nvSpPr>
          <p:spPr bwMode="auto">
            <a:xfrm>
              <a:off x="34004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2" name="Rectangle 491"/>
            <p:cNvSpPr/>
            <p:nvPr/>
          </p:nvSpPr>
          <p:spPr bwMode="auto">
            <a:xfrm>
              <a:off x="35051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3" name="Rectangle 492"/>
            <p:cNvSpPr/>
            <p:nvPr/>
          </p:nvSpPr>
          <p:spPr bwMode="auto">
            <a:xfrm>
              <a:off x="36099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4" name="Rectangle 493"/>
            <p:cNvSpPr/>
            <p:nvPr/>
          </p:nvSpPr>
          <p:spPr bwMode="auto">
            <a:xfrm>
              <a:off x="37147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5" name="Rectangle 494"/>
            <p:cNvSpPr/>
            <p:nvPr/>
          </p:nvSpPr>
          <p:spPr bwMode="auto">
            <a:xfrm>
              <a:off x="38195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6" name="Rectangle 495"/>
            <p:cNvSpPr/>
            <p:nvPr/>
          </p:nvSpPr>
          <p:spPr bwMode="auto">
            <a:xfrm>
              <a:off x="22478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7" name="Rectangle 496"/>
            <p:cNvSpPr/>
            <p:nvPr/>
          </p:nvSpPr>
          <p:spPr bwMode="auto">
            <a:xfrm>
              <a:off x="23526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8" name="Rectangle 497"/>
            <p:cNvSpPr/>
            <p:nvPr/>
          </p:nvSpPr>
          <p:spPr bwMode="auto">
            <a:xfrm>
              <a:off x="24574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9" name="Rectangle 498"/>
            <p:cNvSpPr/>
            <p:nvPr/>
          </p:nvSpPr>
          <p:spPr bwMode="auto">
            <a:xfrm>
              <a:off x="25622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0" name="Rectangle 499"/>
            <p:cNvSpPr/>
            <p:nvPr/>
          </p:nvSpPr>
          <p:spPr bwMode="auto">
            <a:xfrm>
              <a:off x="26669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1" name="Rectangle 500"/>
            <p:cNvSpPr/>
            <p:nvPr/>
          </p:nvSpPr>
          <p:spPr bwMode="auto">
            <a:xfrm>
              <a:off x="27717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2" name="Rectangle 501"/>
            <p:cNvSpPr/>
            <p:nvPr/>
          </p:nvSpPr>
          <p:spPr bwMode="auto">
            <a:xfrm>
              <a:off x="28765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3" name="Rectangle 502"/>
            <p:cNvSpPr/>
            <p:nvPr/>
          </p:nvSpPr>
          <p:spPr bwMode="auto">
            <a:xfrm>
              <a:off x="29813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4" name="Rectangle 503"/>
            <p:cNvSpPr/>
            <p:nvPr/>
          </p:nvSpPr>
          <p:spPr bwMode="auto">
            <a:xfrm>
              <a:off x="30860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5" name="Rectangle 504"/>
            <p:cNvSpPr/>
            <p:nvPr/>
          </p:nvSpPr>
          <p:spPr bwMode="auto">
            <a:xfrm>
              <a:off x="31908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6" name="Rectangle 505"/>
            <p:cNvSpPr/>
            <p:nvPr/>
          </p:nvSpPr>
          <p:spPr bwMode="auto">
            <a:xfrm>
              <a:off x="32956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7" name="Rectangle 506"/>
            <p:cNvSpPr/>
            <p:nvPr/>
          </p:nvSpPr>
          <p:spPr bwMode="auto">
            <a:xfrm>
              <a:off x="34004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8" name="Rectangle 507"/>
            <p:cNvSpPr/>
            <p:nvPr/>
          </p:nvSpPr>
          <p:spPr bwMode="auto">
            <a:xfrm>
              <a:off x="35051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9" name="Rectangle 508"/>
            <p:cNvSpPr/>
            <p:nvPr/>
          </p:nvSpPr>
          <p:spPr bwMode="auto">
            <a:xfrm>
              <a:off x="36099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0" name="Rectangle 509"/>
            <p:cNvSpPr/>
            <p:nvPr/>
          </p:nvSpPr>
          <p:spPr bwMode="auto">
            <a:xfrm>
              <a:off x="37147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1" name="Rectangle 510"/>
            <p:cNvSpPr/>
            <p:nvPr/>
          </p:nvSpPr>
          <p:spPr bwMode="auto">
            <a:xfrm>
              <a:off x="38195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2" name="Rectangle 511"/>
            <p:cNvSpPr/>
            <p:nvPr/>
          </p:nvSpPr>
          <p:spPr bwMode="auto">
            <a:xfrm>
              <a:off x="22478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3" name="Rectangle 512"/>
            <p:cNvSpPr/>
            <p:nvPr/>
          </p:nvSpPr>
          <p:spPr bwMode="auto">
            <a:xfrm>
              <a:off x="23526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4" name="Rectangle 513"/>
            <p:cNvSpPr/>
            <p:nvPr/>
          </p:nvSpPr>
          <p:spPr bwMode="auto">
            <a:xfrm>
              <a:off x="24574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5" name="Rectangle 514"/>
            <p:cNvSpPr/>
            <p:nvPr/>
          </p:nvSpPr>
          <p:spPr bwMode="auto">
            <a:xfrm>
              <a:off x="25622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6" name="Rectangle 515"/>
            <p:cNvSpPr/>
            <p:nvPr/>
          </p:nvSpPr>
          <p:spPr bwMode="auto">
            <a:xfrm>
              <a:off x="26669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7" name="Rectangle 516"/>
            <p:cNvSpPr/>
            <p:nvPr/>
          </p:nvSpPr>
          <p:spPr bwMode="auto">
            <a:xfrm>
              <a:off x="27717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8" name="Rectangle 517"/>
            <p:cNvSpPr/>
            <p:nvPr/>
          </p:nvSpPr>
          <p:spPr bwMode="auto">
            <a:xfrm>
              <a:off x="28765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9" name="Rectangle 518"/>
            <p:cNvSpPr/>
            <p:nvPr/>
          </p:nvSpPr>
          <p:spPr bwMode="auto">
            <a:xfrm>
              <a:off x="29813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0" name="Rectangle 519"/>
            <p:cNvSpPr/>
            <p:nvPr/>
          </p:nvSpPr>
          <p:spPr bwMode="auto">
            <a:xfrm>
              <a:off x="30860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1" name="Rectangle 520"/>
            <p:cNvSpPr/>
            <p:nvPr/>
          </p:nvSpPr>
          <p:spPr bwMode="auto">
            <a:xfrm>
              <a:off x="31908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2" name="Rectangle 521"/>
            <p:cNvSpPr/>
            <p:nvPr/>
          </p:nvSpPr>
          <p:spPr bwMode="auto">
            <a:xfrm>
              <a:off x="32956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3" name="Rectangle 522"/>
            <p:cNvSpPr/>
            <p:nvPr/>
          </p:nvSpPr>
          <p:spPr bwMode="auto">
            <a:xfrm>
              <a:off x="34004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4" name="Rectangle 523"/>
            <p:cNvSpPr/>
            <p:nvPr/>
          </p:nvSpPr>
          <p:spPr bwMode="auto">
            <a:xfrm>
              <a:off x="35051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5" name="Rectangle 524"/>
            <p:cNvSpPr/>
            <p:nvPr/>
          </p:nvSpPr>
          <p:spPr bwMode="auto">
            <a:xfrm>
              <a:off x="36099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6" name="Rectangle 525"/>
            <p:cNvSpPr/>
            <p:nvPr/>
          </p:nvSpPr>
          <p:spPr bwMode="auto">
            <a:xfrm>
              <a:off x="37147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7" name="Rectangle 526"/>
            <p:cNvSpPr/>
            <p:nvPr/>
          </p:nvSpPr>
          <p:spPr bwMode="auto">
            <a:xfrm>
              <a:off x="38195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8" name="Rectangle 527"/>
            <p:cNvSpPr/>
            <p:nvPr/>
          </p:nvSpPr>
          <p:spPr bwMode="auto">
            <a:xfrm>
              <a:off x="22478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9" name="Rectangle 528"/>
            <p:cNvSpPr/>
            <p:nvPr/>
          </p:nvSpPr>
          <p:spPr bwMode="auto">
            <a:xfrm>
              <a:off x="23526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0" name="Rectangle 529"/>
            <p:cNvSpPr/>
            <p:nvPr/>
          </p:nvSpPr>
          <p:spPr bwMode="auto">
            <a:xfrm>
              <a:off x="24574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1" name="Rectangle 530"/>
            <p:cNvSpPr/>
            <p:nvPr/>
          </p:nvSpPr>
          <p:spPr bwMode="auto">
            <a:xfrm>
              <a:off x="25622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2" name="Rectangle 531"/>
            <p:cNvSpPr/>
            <p:nvPr/>
          </p:nvSpPr>
          <p:spPr bwMode="auto">
            <a:xfrm>
              <a:off x="26669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3" name="Rectangle 532"/>
            <p:cNvSpPr/>
            <p:nvPr/>
          </p:nvSpPr>
          <p:spPr bwMode="auto">
            <a:xfrm>
              <a:off x="27717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4" name="Rectangle 533"/>
            <p:cNvSpPr/>
            <p:nvPr/>
          </p:nvSpPr>
          <p:spPr bwMode="auto">
            <a:xfrm>
              <a:off x="28765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5" name="Rectangle 534"/>
            <p:cNvSpPr/>
            <p:nvPr/>
          </p:nvSpPr>
          <p:spPr bwMode="auto">
            <a:xfrm>
              <a:off x="29813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6" name="Rectangle 535"/>
            <p:cNvSpPr/>
            <p:nvPr/>
          </p:nvSpPr>
          <p:spPr bwMode="auto">
            <a:xfrm>
              <a:off x="30860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7" name="Rectangle 536"/>
            <p:cNvSpPr/>
            <p:nvPr/>
          </p:nvSpPr>
          <p:spPr bwMode="auto">
            <a:xfrm>
              <a:off x="31908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8" name="Rectangle 537"/>
            <p:cNvSpPr/>
            <p:nvPr/>
          </p:nvSpPr>
          <p:spPr bwMode="auto">
            <a:xfrm>
              <a:off x="32956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9" name="Rectangle 538"/>
            <p:cNvSpPr/>
            <p:nvPr/>
          </p:nvSpPr>
          <p:spPr bwMode="auto">
            <a:xfrm>
              <a:off x="34004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0" name="Rectangle 539"/>
            <p:cNvSpPr/>
            <p:nvPr/>
          </p:nvSpPr>
          <p:spPr bwMode="auto">
            <a:xfrm>
              <a:off x="35051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5" name="Rectangle 544"/>
            <p:cNvSpPr/>
            <p:nvPr/>
          </p:nvSpPr>
          <p:spPr bwMode="auto">
            <a:xfrm>
              <a:off x="36099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6" name="Rectangle 545"/>
            <p:cNvSpPr/>
            <p:nvPr/>
          </p:nvSpPr>
          <p:spPr bwMode="auto">
            <a:xfrm>
              <a:off x="37147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7" name="Rectangle 546"/>
            <p:cNvSpPr/>
            <p:nvPr/>
          </p:nvSpPr>
          <p:spPr bwMode="auto">
            <a:xfrm>
              <a:off x="38195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8" name="Rectangle 547"/>
            <p:cNvSpPr/>
            <p:nvPr/>
          </p:nvSpPr>
          <p:spPr bwMode="auto">
            <a:xfrm>
              <a:off x="22478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3" name="Rectangle 552"/>
            <p:cNvSpPr/>
            <p:nvPr/>
          </p:nvSpPr>
          <p:spPr bwMode="auto">
            <a:xfrm>
              <a:off x="23526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4" name="Rectangle 553"/>
            <p:cNvSpPr/>
            <p:nvPr/>
          </p:nvSpPr>
          <p:spPr bwMode="auto">
            <a:xfrm>
              <a:off x="24574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5" name="Rectangle 554"/>
            <p:cNvSpPr/>
            <p:nvPr/>
          </p:nvSpPr>
          <p:spPr bwMode="auto">
            <a:xfrm>
              <a:off x="25622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6" name="Rectangle 555"/>
            <p:cNvSpPr/>
            <p:nvPr/>
          </p:nvSpPr>
          <p:spPr bwMode="auto">
            <a:xfrm>
              <a:off x="26669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1" name="Rectangle 560"/>
            <p:cNvSpPr/>
            <p:nvPr/>
          </p:nvSpPr>
          <p:spPr bwMode="auto">
            <a:xfrm>
              <a:off x="27717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2" name="Rectangle 561"/>
            <p:cNvSpPr/>
            <p:nvPr/>
          </p:nvSpPr>
          <p:spPr bwMode="auto">
            <a:xfrm>
              <a:off x="28765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3" name="Rectangle 562"/>
            <p:cNvSpPr/>
            <p:nvPr/>
          </p:nvSpPr>
          <p:spPr bwMode="auto">
            <a:xfrm>
              <a:off x="29813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4" name="Rectangle 563"/>
            <p:cNvSpPr/>
            <p:nvPr/>
          </p:nvSpPr>
          <p:spPr bwMode="auto">
            <a:xfrm>
              <a:off x="30860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9" name="Rectangle 568"/>
            <p:cNvSpPr/>
            <p:nvPr/>
          </p:nvSpPr>
          <p:spPr bwMode="auto">
            <a:xfrm>
              <a:off x="31908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0" name="Rectangle 569"/>
            <p:cNvSpPr/>
            <p:nvPr/>
          </p:nvSpPr>
          <p:spPr bwMode="auto">
            <a:xfrm>
              <a:off x="32956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1" name="Rectangle 570"/>
            <p:cNvSpPr/>
            <p:nvPr/>
          </p:nvSpPr>
          <p:spPr bwMode="auto">
            <a:xfrm>
              <a:off x="34004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2" name="Rectangle 571"/>
            <p:cNvSpPr/>
            <p:nvPr/>
          </p:nvSpPr>
          <p:spPr bwMode="auto">
            <a:xfrm>
              <a:off x="35051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3" name="Rectangle 572"/>
            <p:cNvSpPr/>
            <p:nvPr/>
          </p:nvSpPr>
          <p:spPr bwMode="auto">
            <a:xfrm>
              <a:off x="36099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4" name="Rectangle 573"/>
            <p:cNvSpPr/>
            <p:nvPr/>
          </p:nvSpPr>
          <p:spPr bwMode="auto">
            <a:xfrm>
              <a:off x="37147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5" name="Rectangle 574"/>
            <p:cNvSpPr/>
            <p:nvPr/>
          </p:nvSpPr>
          <p:spPr bwMode="auto">
            <a:xfrm>
              <a:off x="38195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6" name="Rectangle 575"/>
            <p:cNvSpPr/>
            <p:nvPr/>
          </p:nvSpPr>
          <p:spPr bwMode="auto">
            <a:xfrm>
              <a:off x="22478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7" name="Rectangle 576"/>
            <p:cNvSpPr/>
            <p:nvPr/>
          </p:nvSpPr>
          <p:spPr bwMode="auto">
            <a:xfrm>
              <a:off x="23526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8" name="Rectangle 577"/>
            <p:cNvSpPr/>
            <p:nvPr/>
          </p:nvSpPr>
          <p:spPr bwMode="auto">
            <a:xfrm>
              <a:off x="24574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9" name="Rectangle 578"/>
            <p:cNvSpPr/>
            <p:nvPr/>
          </p:nvSpPr>
          <p:spPr bwMode="auto">
            <a:xfrm>
              <a:off x="25622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0" name="Rectangle 579"/>
            <p:cNvSpPr/>
            <p:nvPr/>
          </p:nvSpPr>
          <p:spPr bwMode="auto">
            <a:xfrm>
              <a:off x="26669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1" name="Rectangle 580"/>
            <p:cNvSpPr/>
            <p:nvPr/>
          </p:nvSpPr>
          <p:spPr bwMode="auto">
            <a:xfrm>
              <a:off x="27717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2" name="Rectangle 581"/>
            <p:cNvSpPr/>
            <p:nvPr/>
          </p:nvSpPr>
          <p:spPr bwMode="auto">
            <a:xfrm>
              <a:off x="28765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3" name="Rectangle 582"/>
            <p:cNvSpPr/>
            <p:nvPr/>
          </p:nvSpPr>
          <p:spPr bwMode="auto">
            <a:xfrm>
              <a:off x="29813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4" name="Rectangle 583"/>
            <p:cNvSpPr/>
            <p:nvPr/>
          </p:nvSpPr>
          <p:spPr bwMode="auto">
            <a:xfrm>
              <a:off x="30860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5" name="Rectangle 584"/>
            <p:cNvSpPr/>
            <p:nvPr/>
          </p:nvSpPr>
          <p:spPr bwMode="auto">
            <a:xfrm>
              <a:off x="31908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6" name="Rectangle 585"/>
            <p:cNvSpPr/>
            <p:nvPr/>
          </p:nvSpPr>
          <p:spPr bwMode="auto">
            <a:xfrm>
              <a:off x="32956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7" name="Rectangle 586"/>
            <p:cNvSpPr/>
            <p:nvPr/>
          </p:nvSpPr>
          <p:spPr bwMode="auto">
            <a:xfrm>
              <a:off x="34004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8" name="Rectangle 587"/>
            <p:cNvSpPr/>
            <p:nvPr/>
          </p:nvSpPr>
          <p:spPr bwMode="auto">
            <a:xfrm>
              <a:off x="35051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9" name="Rectangle 588"/>
            <p:cNvSpPr/>
            <p:nvPr/>
          </p:nvSpPr>
          <p:spPr bwMode="auto">
            <a:xfrm>
              <a:off x="36099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0" name="Rectangle 589"/>
            <p:cNvSpPr/>
            <p:nvPr/>
          </p:nvSpPr>
          <p:spPr bwMode="auto">
            <a:xfrm>
              <a:off x="37147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1" name="Rectangle 590"/>
            <p:cNvSpPr/>
            <p:nvPr/>
          </p:nvSpPr>
          <p:spPr bwMode="auto">
            <a:xfrm>
              <a:off x="38195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2" name="Rectangle 591"/>
            <p:cNvSpPr/>
            <p:nvPr/>
          </p:nvSpPr>
          <p:spPr bwMode="auto">
            <a:xfrm>
              <a:off x="22478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3" name="Rectangle 592"/>
            <p:cNvSpPr/>
            <p:nvPr/>
          </p:nvSpPr>
          <p:spPr bwMode="auto">
            <a:xfrm>
              <a:off x="23526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4" name="Rectangle 593"/>
            <p:cNvSpPr/>
            <p:nvPr/>
          </p:nvSpPr>
          <p:spPr bwMode="auto">
            <a:xfrm>
              <a:off x="24574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5" name="Rectangle 594"/>
            <p:cNvSpPr/>
            <p:nvPr/>
          </p:nvSpPr>
          <p:spPr bwMode="auto">
            <a:xfrm>
              <a:off x="25622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6" name="Rectangle 595"/>
            <p:cNvSpPr/>
            <p:nvPr/>
          </p:nvSpPr>
          <p:spPr bwMode="auto">
            <a:xfrm>
              <a:off x="26669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7" name="Rectangle 596"/>
            <p:cNvSpPr/>
            <p:nvPr/>
          </p:nvSpPr>
          <p:spPr bwMode="auto">
            <a:xfrm>
              <a:off x="27717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8" name="Rectangle 597"/>
            <p:cNvSpPr/>
            <p:nvPr/>
          </p:nvSpPr>
          <p:spPr bwMode="auto">
            <a:xfrm>
              <a:off x="28765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9" name="Rectangle 598"/>
            <p:cNvSpPr/>
            <p:nvPr/>
          </p:nvSpPr>
          <p:spPr bwMode="auto">
            <a:xfrm>
              <a:off x="29813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0" name="Rectangle 599"/>
            <p:cNvSpPr/>
            <p:nvPr/>
          </p:nvSpPr>
          <p:spPr bwMode="auto">
            <a:xfrm>
              <a:off x="30860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1" name="Rectangle 600"/>
            <p:cNvSpPr/>
            <p:nvPr/>
          </p:nvSpPr>
          <p:spPr bwMode="auto">
            <a:xfrm>
              <a:off x="31908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2" name="Rectangle 601"/>
            <p:cNvSpPr/>
            <p:nvPr/>
          </p:nvSpPr>
          <p:spPr bwMode="auto">
            <a:xfrm>
              <a:off x="32956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3" name="Rectangle 602"/>
            <p:cNvSpPr/>
            <p:nvPr/>
          </p:nvSpPr>
          <p:spPr bwMode="auto">
            <a:xfrm>
              <a:off x="34004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4" name="Rectangle 603"/>
            <p:cNvSpPr/>
            <p:nvPr/>
          </p:nvSpPr>
          <p:spPr bwMode="auto">
            <a:xfrm>
              <a:off x="35051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5" name="Rectangle 604"/>
            <p:cNvSpPr/>
            <p:nvPr/>
          </p:nvSpPr>
          <p:spPr bwMode="auto">
            <a:xfrm>
              <a:off x="36099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6" name="Rectangle 605"/>
            <p:cNvSpPr/>
            <p:nvPr/>
          </p:nvSpPr>
          <p:spPr bwMode="auto">
            <a:xfrm>
              <a:off x="37147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7" name="Rectangle 606"/>
            <p:cNvSpPr/>
            <p:nvPr/>
          </p:nvSpPr>
          <p:spPr bwMode="auto">
            <a:xfrm>
              <a:off x="38195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6" name="Group 835"/>
          <p:cNvGrpSpPr/>
          <p:nvPr/>
        </p:nvGrpSpPr>
        <p:grpSpPr>
          <a:xfrm>
            <a:off x="4552949" y="3619500"/>
            <a:ext cx="1676400" cy="2252365"/>
            <a:chOff x="4552949" y="3619500"/>
            <a:chExt cx="1676400" cy="2252365"/>
          </a:xfrm>
        </p:grpSpPr>
        <p:sp>
          <p:nvSpPr>
            <p:cNvPr id="737" name="TextBox 736"/>
            <p:cNvSpPr txBox="1"/>
            <p:nvPr/>
          </p:nvSpPr>
          <p:spPr>
            <a:xfrm>
              <a:off x="4952999" y="5410200"/>
              <a:ext cx="8286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80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902" name="Rectangle 901"/>
            <p:cNvSpPr/>
            <p:nvPr/>
          </p:nvSpPr>
          <p:spPr bwMode="auto">
            <a:xfrm>
              <a:off x="45529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3" name="Rectangle 902"/>
            <p:cNvSpPr/>
            <p:nvPr/>
          </p:nvSpPr>
          <p:spPr bwMode="auto">
            <a:xfrm>
              <a:off x="46577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4" name="Rectangle 903"/>
            <p:cNvSpPr/>
            <p:nvPr/>
          </p:nvSpPr>
          <p:spPr bwMode="auto">
            <a:xfrm>
              <a:off x="47624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5" name="Rectangle 904"/>
            <p:cNvSpPr/>
            <p:nvPr/>
          </p:nvSpPr>
          <p:spPr bwMode="auto">
            <a:xfrm>
              <a:off x="48672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6" name="Rectangle 905"/>
            <p:cNvSpPr/>
            <p:nvPr/>
          </p:nvSpPr>
          <p:spPr bwMode="auto">
            <a:xfrm>
              <a:off x="49720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7" name="Rectangle 906"/>
            <p:cNvSpPr/>
            <p:nvPr/>
          </p:nvSpPr>
          <p:spPr bwMode="auto">
            <a:xfrm>
              <a:off x="50768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8" name="Rectangle 907"/>
            <p:cNvSpPr/>
            <p:nvPr/>
          </p:nvSpPr>
          <p:spPr bwMode="auto">
            <a:xfrm>
              <a:off x="51815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9" name="Rectangle 908"/>
            <p:cNvSpPr/>
            <p:nvPr/>
          </p:nvSpPr>
          <p:spPr bwMode="auto">
            <a:xfrm>
              <a:off x="52863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0" name="Rectangle 909"/>
            <p:cNvSpPr/>
            <p:nvPr/>
          </p:nvSpPr>
          <p:spPr bwMode="auto">
            <a:xfrm>
              <a:off x="53911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1" name="Rectangle 910"/>
            <p:cNvSpPr/>
            <p:nvPr/>
          </p:nvSpPr>
          <p:spPr bwMode="auto">
            <a:xfrm>
              <a:off x="54959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2" name="Rectangle 911"/>
            <p:cNvSpPr/>
            <p:nvPr/>
          </p:nvSpPr>
          <p:spPr bwMode="auto">
            <a:xfrm>
              <a:off x="56006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3" name="Rectangle 912"/>
            <p:cNvSpPr/>
            <p:nvPr/>
          </p:nvSpPr>
          <p:spPr bwMode="auto">
            <a:xfrm>
              <a:off x="57054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4" name="Rectangle 913"/>
            <p:cNvSpPr/>
            <p:nvPr/>
          </p:nvSpPr>
          <p:spPr bwMode="auto">
            <a:xfrm>
              <a:off x="58102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5" name="Rectangle 914"/>
            <p:cNvSpPr/>
            <p:nvPr/>
          </p:nvSpPr>
          <p:spPr bwMode="auto">
            <a:xfrm>
              <a:off x="59150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6" name="Rectangle 915"/>
            <p:cNvSpPr/>
            <p:nvPr/>
          </p:nvSpPr>
          <p:spPr bwMode="auto">
            <a:xfrm>
              <a:off x="60197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7" name="Rectangle 916"/>
            <p:cNvSpPr/>
            <p:nvPr/>
          </p:nvSpPr>
          <p:spPr bwMode="auto">
            <a:xfrm>
              <a:off x="61245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8" name="Rectangle 917"/>
            <p:cNvSpPr/>
            <p:nvPr/>
          </p:nvSpPr>
          <p:spPr bwMode="auto">
            <a:xfrm>
              <a:off x="45529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9" name="Rectangle 918"/>
            <p:cNvSpPr/>
            <p:nvPr/>
          </p:nvSpPr>
          <p:spPr bwMode="auto">
            <a:xfrm>
              <a:off x="46577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0" name="Rectangle 919"/>
            <p:cNvSpPr/>
            <p:nvPr/>
          </p:nvSpPr>
          <p:spPr bwMode="auto">
            <a:xfrm>
              <a:off x="47624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1" name="Rectangle 920"/>
            <p:cNvSpPr/>
            <p:nvPr/>
          </p:nvSpPr>
          <p:spPr bwMode="auto">
            <a:xfrm>
              <a:off x="48672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2" name="Rectangle 921"/>
            <p:cNvSpPr/>
            <p:nvPr/>
          </p:nvSpPr>
          <p:spPr bwMode="auto">
            <a:xfrm>
              <a:off x="49720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3" name="Rectangle 922"/>
            <p:cNvSpPr/>
            <p:nvPr/>
          </p:nvSpPr>
          <p:spPr bwMode="auto">
            <a:xfrm>
              <a:off x="50768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4" name="Rectangle 923"/>
            <p:cNvSpPr/>
            <p:nvPr/>
          </p:nvSpPr>
          <p:spPr bwMode="auto">
            <a:xfrm>
              <a:off x="51815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5" name="Rectangle 924"/>
            <p:cNvSpPr/>
            <p:nvPr/>
          </p:nvSpPr>
          <p:spPr bwMode="auto">
            <a:xfrm>
              <a:off x="52863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6" name="Rectangle 925"/>
            <p:cNvSpPr/>
            <p:nvPr/>
          </p:nvSpPr>
          <p:spPr bwMode="auto">
            <a:xfrm>
              <a:off x="53911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7" name="Rectangle 926"/>
            <p:cNvSpPr/>
            <p:nvPr/>
          </p:nvSpPr>
          <p:spPr bwMode="auto">
            <a:xfrm>
              <a:off x="54959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8" name="Rectangle 927"/>
            <p:cNvSpPr/>
            <p:nvPr/>
          </p:nvSpPr>
          <p:spPr bwMode="auto">
            <a:xfrm>
              <a:off x="56006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9" name="Rectangle 928"/>
            <p:cNvSpPr/>
            <p:nvPr/>
          </p:nvSpPr>
          <p:spPr bwMode="auto">
            <a:xfrm>
              <a:off x="57054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0" name="Rectangle 929"/>
            <p:cNvSpPr/>
            <p:nvPr/>
          </p:nvSpPr>
          <p:spPr bwMode="auto">
            <a:xfrm>
              <a:off x="58102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1" name="Rectangle 930"/>
            <p:cNvSpPr/>
            <p:nvPr/>
          </p:nvSpPr>
          <p:spPr bwMode="auto">
            <a:xfrm>
              <a:off x="59150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2" name="Rectangle 931"/>
            <p:cNvSpPr/>
            <p:nvPr/>
          </p:nvSpPr>
          <p:spPr bwMode="auto">
            <a:xfrm>
              <a:off x="60197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3" name="Rectangle 932"/>
            <p:cNvSpPr/>
            <p:nvPr/>
          </p:nvSpPr>
          <p:spPr bwMode="auto">
            <a:xfrm>
              <a:off x="61245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4" name="Rectangle 933"/>
            <p:cNvSpPr/>
            <p:nvPr/>
          </p:nvSpPr>
          <p:spPr bwMode="auto">
            <a:xfrm>
              <a:off x="45529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5" name="Rectangle 934"/>
            <p:cNvSpPr/>
            <p:nvPr/>
          </p:nvSpPr>
          <p:spPr bwMode="auto">
            <a:xfrm>
              <a:off x="46577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6" name="Rectangle 935"/>
            <p:cNvSpPr/>
            <p:nvPr/>
          </p:nvSpPr>
          <p:spPr bwMode="auto">
            <a:xfrm>
              <a:off x="47624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7" name="Rectangle 936"/>
            <p:cNvSpPr/>
            <p:nvPr/>
          </p:nvSpPr>
          <p:spPr bwMode="auto">
            <a:xfrm>
              <a:off x="48672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8" name="Rectangle 937"/>
            <p:cNvSpPr/>
            <p:nvPr/>
          </p:nvSpPr>
          <p:spPr bwMode="auto">
            <a:xfrm>
              <a:off x="49720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9" name="Rectangle 938"/>
            <p:cNvSpPr/>
            <p:nvPr/>
          </p:nvSpPr>
          <p:spPr bwMode="auto">
            <a:xfrm>
              <a:off x="50768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0" name="Rectangle 939"/>
            <p:cNvSpPr/>
            <p:nvPr/>
          </p:nvSpPr>
          <p:spPr bwMode="auto">
            <a:xfrm>
              <a:off x="51815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1" name="Rectangle 940"/>
            <p:cNvSpPr/>
            <p:nvPr/>
          </p:nvSpPr>
          <p:spPr bwMode="auto">
            <a:xfrm>
              <a:off x="52863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2" name="Rectangle 941"/>
            <p:cNvSpPr/>
            <p:nvPr/>
          </p:nvSpPr>
          <p:spPr bwMode="auto">
            <a:xfrm>
              <a:off x="53911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3" name="Rectangle 942"/>
            <p:cNvSpPr/>
            <p:nvPr/>
          </p:nvSpPr>
          <p:spPr bwMode="auto">
            <a:xfrm>
              <a:off x="54959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4" name="Rectangle 943"/>
            <p:cNvSpPr/>
            <p:nvPr/>
          </p:nvSpPr>
          <p:spPr bwMode="auto">
            <a:xfrm>
              <a:off x="56006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5" name="Rectangle 944"/>
            <p:cNvSpPr/>
            <p:nvPr/>
          </p:nvSpPr>
          <p:spPr bwMode="auto">
            <a:xfrm>
              <a:off x="57054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6" name="Rectangle 945"/>
            <p:cNvSpPr/>
            <p:nvPr/>
          </p:nvSpPr>
          <p:spPr bwMode="auto">
            <a:xfrm>
              <a:off x="58102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7" name="Rectangle 946"/>
            <p:cNvSpPr/>
            <p:nvPr/>
          </p:nvSpPr>
          <p:spPr bwMode="auto">
            <a:xfrm>
              <a:off x="59150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8" name="Rectangle 947"/>
            <p:cNvSpPr/>
            <p:nvPr/>
          </p:nvSpPr>
          <p:spPr bwMode="auto">
            <a:xfrm>
              <a:off x="60197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9" name="Rectangle 948"/>
            <p:cNvSpPr/>
            <p:nvPr/>
          </p:nvSpPr>
          <p:spPr bwMode="auto">
            <a:xfrm>
              <a:off x="61245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0" name="Rectangle 949"/>
            <p:cNvSpPr/>
            <p:nvPr/>
          </p:nvSpPr>
          <p:spPr bwMode="auto">
            <a:xfrm>
              <a:off x="45529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1" name="Rectangle 950"/>
            <p:cNvSpPr/>
            <p:nvPr/>
          </p:nvSpPr>
          <p:spPr bwMode="auto">
            <a:xfrm>
              <a:off x="46577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2" name="Rectangle 951"/>
            <p:cNvSpPr/>
            <p:nvPr/>
          </p:nvSpPr>
          <p:spPr bwMode="auto">
            <a:xfrm>
              <a:off x="47624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3" name="Rectangle 952"/>
            <p:cNvSpPr/>
            <p:nvPr/>
          </p:nvSpPr>
          <p:spPr bwMode="auto">
            <a:xfrm>
              <a:off x="48672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4" name="Rectangle 953"/>
            <p:cNvSpPr/>
            <p:nvPr/>
          </p:nvSpPr>
          <p:spPr bwMode="auto">
            <a:xfrm>
              <a:off x="49720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5" name="Rectangle 954"/>
            <p:cNvSpPr/>
            <p:nvPr/>
          </p:nvSpPr>
          <p:spPr bwMode="auto">
            <a:xfrm>
              <a:off x="50768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6" name="Rectangle 955"/>
            <p:cNvSpPr/>
            <p:nvPr/>
          </p:nvSpPr>
          <p:spPr bwMode="auto">
            <a:xfrm>
              <a:off x="51815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7" name="Rectangle 956"/>
            <p:cNvSpPr/>
            <p:nvPr/>
          </p:nvSpPr>
          <p:spPr bwMode="auto">
            <a:xfrm>
              <a:off x="52863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8" name="Rectangle 957"/>
            <p:cNvSpPr/>
            <p:nvPr/>
          </p:nvSpPr>
          <p:spPr bwMode="auto">
            <a:xfrm>
              <a:off x="53911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9" name="Rectangle 958"/>
            <p:cNvSpPr/>
            <p:nvPr/>
          </p:nvSpPr>
          <p:spPr bwMode="auto">
            <a:xfrm>
              <a:off x="54959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0" name="Rectangle 959"/>
            <p:cNvSpPr/>
            <p:nvPr/>
          </p:nvSpPr>
          <p:spPr bwMode="auto">
            <a:xfrm>
              <a:off x="56006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1" name="Rectangle 960"/>
            <p:cNvSpPr/>
            <p:nvPr/>
          </p:nvSpPr>
          <p:spPr bwMode="auto">
            <a:xfrm>
              <a:off x="57054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2" name="Rectangle 961"/>
            <p:cNvSpPr/>
            <p:nvPr/>
          </p:nvSpPr>
          <p:spPr bwMode="auto">
            <a:xfrm>
              <a:off x="58102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3" name="Rectangle 962"/>
            <p:cNvSpPr/>
            <p:nvPr/>
          </p:nvSpPr>
          <p:spPr bwMode="auto">
            <a:xfrm>
              <a:off x="59150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4" name="Rectangle 963"/>
            <p:cNvSpPr/>
            <p:nvPr/>
          </p:nvSpPr>
          <p:spPr bwMode="auto">
            <a:xfrm>
              <a:off x="60197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5" name="Rectangle 964"/>
            <p:cNvSpPr/>
            <p:nvPr/>
          </p:nvSpPr>
          <p:spPr bwMode="auto">
            <a:xfrm>
              <a:off x="61245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6" name="Rectangle 965"/>
            <p:cNvSpPr/>
            <p:nvPr/>
          </p:nvSpPr>
          <p:spPr bwMode="auto">
            <a:xfrm>
              <a:off x="45529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7" name="Rectangle 966"/>
            <p:cNvSpPr/>
            <p:nvPr/>
          </p:nvSpPr>
          <p:spPr bwMode="auto">
            <a:xfrm>
              <a:off x="46577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8" name="Rectangle 967"/>
            <p:cNvSpPr/>
            <p:nvPr/>
          </p:nvSpPr>
          <p:spPr bwMode="auto">
            <a:xfrm>
              <a:off x="47624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9" name="Rectangle 968"/>
            <p:cNvSpPr/>
            <p:nvPr/>
          </p:nvSpPr>
          <p:spPr bwMode="auto">
            <a:xfrm>
              <a:off x="48672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0" name="Rectangle 969"/>
            <p:cNvSpPr/>
            <p:nvPr/>
          </p:nvSpPr>
          <p:spPr bwMode="auto">
            <a:xfrm>
              <a:off x="49720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1" name="Rectangle 970"/>
            <p:cNvSpPr/>
            <p:nvPr/>
          </p:nvSpPr>
          <p:spPr bwMode="auto">
            <a:xfrm>
              <a:off x="50768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2" name="Rectangle 971"/>
            <p:cNvSpPr/>
            <p:nvPr/>
          </p:nvSpPr>
          <p:spPr bwMode="auto">
            <a:xfrm>
              <a:off x="51815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3" name="Rectangle 972"/>
            <p:cNvSpPr/>
            <p:nvPr/>
          </p:nvSpPr>
          <p:spPr bwMode="auto">
            <a:xfrm>
              <a:off x="52863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4" name="Rectangle 973"/>
            <p:cNvSpPr/>
            <p:nvPr/>
          </p:nvSpPr>
          <p:spPr bwMode="auto">
            <a:xfrm>
              <a:off x="53911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5" name="Rectangle 974"/>
            <p:cNvSpPr/>
            <p:nvPr/>
          </p:nvSpPr>
          <p:spPr bwMode="auto">
            <a:xfrm>
              <a:off x="54959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6" name="Rectangle 975"/>
            <p:cNvSpPr/>
            <p:nvPr/>
          </p:nvSpPr>
          <p:spPr bwMode="auto">
            <a:xfrm>
              <a:off x="56006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7" name="Rectangle 976"/>
            <p:cNvSpPr/>
            <p:nvPr/>
          </p:nvSpPr>
          <p:spPr bwMode="auto">
            <a:xfrm>
              <a:off x="57054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8" name="Rectangle 977"/>
            <p:cNvSpPr/>
            <p:nvPr/>
          </p:nvSpPr>
          <p:spPr bwMode="auto">
            <a:xfrm>
              <a:off x="58102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9" name="Rectangle 978"/>
            <p:cNvSpPr/>
            <p:nvPr/>
          </p:nvSpPr>
          <p:spPr bwMode="auto">
            <a:xfrm>
              <a:off x="59150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0" name="Rectangle 979"/>
            <p:cNvSpPr/>
            <p:nvPr/>
          </p:nvSpPr>
          <p:spPr bwMode="auto">
            <a:xfrm>
              <a:off x="60197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1" name="Rectangle 980"/>
            <p:cNvSpPr/>
            <p:nvPr/>
          </p:nvSpPr>
          <p:spPr bwMode="auto">
            <a:xfrm>
              <a:off x="61245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2" name="Rectangle 981"/>
            <p:cNvSpPr/>
            <p:nvPr/>
          </p:nvSpPr>
          <p:spPr bwMode="auto">
            <a:xfrm>
              <a:off x="45529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3" name="Rectangle 982"/>
            <p:cNvSpPr/>
            <p:nvPr/>
          </p:nvSpPr>
          <p:spPr bwMode="auto">
            <a:xfrm>
              <a:off x="46577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4" name="Rectangle 983"/>
            <p:cNvSpPr/>
            <p:nvPr/>
          </p:nvSpPr>
          <p:spPr bwMode="auto">
            <a:xfrm>
              <a:off x="47624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5" name="Rectangle 984"/>
            <p:cNvSpPr/>
            <p:nvPr/>
          </p:nvSpPr>
          <p:spPr bwMode="auto">
            <a:xfrm>
              <a:off x="48672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6" name="Rectangle 985"/>
            <p:cNvSpPr/>
            <p:nvPr/>
          </p:nvSpPr>
          <p:spPr bwMode="auto">
            <a:xfrm>
              <a:off x="49720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7" name="Rectangle 986"/>
            <p:cNvSpPr/>
            <p:nvPr/>
          </p:nvSpPr>
          <p:spPr bwMode="auto">
            <a:xfrm>
              <a:off x="50768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8" name="Rectangle 987"/>
            <p:cNvSpPr/>
            <p:nvPr/>
          </p:nvSpPr>
          <p:spPr bwMode="auto">
            <a:xfrm>
              <a:off x="51815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9" name="Rectangle 988"/>
            <p:cNvSpPr/>
            <p:nvPr/>
          </p:nvSpPr>
          <p:spPr bwMode="auto">
            <a:xfrm>
              <a:off x="52863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0" name="Rectangle 989"/>
            <p:cNvSpPr/>
            <p:nvPr/>
          </p:nvSpPr>
          <p:spPr bwMode="auto">
            <a:xfrm>
              <a:off x="53911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1" name="Rectangle 990"/>
            <p:cNvSpPr/>
            <p:nvPr/>
          </p:nvSpPr>
          <p:spPr bwMode="auto">
            <a:xfrm>
              <a:off x="54959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2" name="Rectangle 991"/>
            <p:cNvSpPr/>
            <p:nvPr/>
          </p:nvSpPr>
          <p:spPr bwMode="auto">
            <a:xfrm>
              <a:off x="56006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3" name="Rectangle 992"/>
            <p:cNvSpPr/>
            <p:nvPr/>
          </p:nvSpPr>
          <p:spPr bwMode="auto">
            <a:xfrm>
              <a:off x="57054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4" name="Rectangle 993"/>
            <p:cNvSpPr/>
            <p:nvPr/>
          </p:nvSpPr>
          <p:spPr bwMode="auto">
            <a:xfrm>
              <a:off x="58102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5" name="Rectangle 994"/>
            <p:cNvSpPr/>
            <p:nvPr/>
          </p:nvSpPr>
          <p:spPr bwMode="auto">
            <a:xfrm>
              <a:off x="59150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6" name="Rectangle 995"/>
            <p:cNvSpPr/>
            <p:nvPr/>
          </p:nvSpPr>
          <p:spPr bwMode="auto">
            <a:xfrm>
              <a:off x="60197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7" name="Rectangle 996"/>
            <p:cNvSpPr/>
            <p:nvPr/>
          </p:nvSpPr>
          <p:spPr bwMode="auto">
            <a:xfrm>
              <a:off x="61245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8" name="Rectangle 997"/>
            <p:cNvSpPr/>
            <p:nvPr/>
          </p:nvSpPr>
          <p:spPr bwMode="auto">
            <a:xfrm>
              <a:off x="45529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9" name="Rectangle 998"/>
            <p:cNvSpPr/>
            <p:nvPr/>
          </p:nvSpPr>
          <p:spPr bwMode="auto">
            <a:xfrm>
              <a:off x="46577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0" name="Rectangle 999"/>
            <p:cNvSpPr/>
            <p:nvPr/>
          </p:nvSpPr>
          <p:spPr bwMode="auto">
            <a:xfrm>
              <a:off x="47624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1" name="Rectangle 1000"/>
            <p:cNvSpPr/>
            <p:nvPr/>
          </p:nvSpPr>
          <p:spPr bwMode="auto">
            <a:xfrm>
              <a:off x="48672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2" name="Rectangle 1001"/>
            <p:cNvSpPr/>
            <p:nvPr/>
          </p:nvSpPr>
          <p:spPr bwMode="auto">
            <a:xfrm>
              <a:off x="49720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3" name="Rectangle 1002"/>
            <p:cNvSpPr/>
            <p:nvPr/>
          </p:nvSpPr>
          <p:spPr bwMode="auto">
            <a:xfrm>
              <a:off x="50768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4" name="Rectangle 1003"/>
            <p:cNvSpPr/>
            <p:nvPr/>
          </p:nvSpPr>
          <p:spPr bwMode="auto">
            <a:xfrm>
              <a:off x="51815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5" name="Rectangle 1004"/>
            <p:cNvSpPr/>
            <p:nvPr/>
          </p:nvSpPr>
          <p:spPr bwMode="auto">
            <a:xfrm>
              <a:off x="52863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6" name="Rectangle 1005"/>
            <p:cNvSpPr/>
            <p:nvPr/>
          </p:nvSpPr>
          <p:spPr bwMode="auto">
            <a:xfrm>
              <a:off x="53911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7" name="Rectangle 1006"/>
            <p:cNvSpPr/>
            <p:nvPr/>
          </p:nvSpPr>
          <p:spPr bwMode="auto">
            <a:xfrm>
              <a:off x="54959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8" name="Rectangle 1007"/>
            <p:cNvSpPr/>
            <p:nvPr/>
          </p:nvSpPr>
          <p:spPr bwMode="auto">
            <a:xfrm>
              <a:off x="56006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9" name="Rectangle 1008"/>
            <p:cNvSpPr/>
            <p:nvPr/>
          </p:nvSpPr>
          <p:spPr bwMode="auto">
            <a:xfrm>
              <a:off x="57054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0" name="Rectangle 1009"/>
            <p:cNvSpPr/>
            <p:nvPr/>
          </p:nvSpPr>
          <p:spPr bwMode="auto">
            <a:xfrm>
              <a:off x="58102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1" name="Rectangle 1010"/>
            <p:cNvSpPr/>
            <p:nvPr/>
          </p:nvSpPr>
          <p:spPr bwMode="auto">
            <a:xfrm>
              <a:off x="59150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2" name="Rectangle 1011"/>
            <p:cNvSpPr/>
            <p:nvPr/>
          </p:nvSpPr>
          <p:spPr bwMode="auto">
            <a:xfrm>
              <a:off x="60197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3" name="Rectangle 1012"/>
            <p:cNvSpPr/>
            <p:nvPr/>
          </p:nvSpPr>
          <p:spPr bwMode="auto">
            <a:xfrm>
              <a:off x="61245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4" name="Rectangle 1013"/>
            <p:cNvSpPr/>
            <p:nvPr/>
          </p:nvSpPr>
          <p:spPr bwMode="auto">
            <a:xfrm>
              <a:off x="45529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5" name="Rectangle 1014"/>
            <p:cNvSpPr/>
            <p:nvPr/>
          </p:nvSpPr>
          <p:spPr bwMode="auto">
            <a:xfrm>
              <a:off x="46577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6" name="Rectangle 1015"/>
            <p:cNvSpPr/>
            <p:nvPr/>
          </p:nvSpPr>
          <p:spPr bwMode="auto">
            <a:xfrm>
              <a:off x="47624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7" name="Rectangle 1016"/>
            <p:cNvSpPr/>
            <p:nvPr/>
          </p:nvSpPr>
          <p:spPr bwMode="auto">
            <a:xfrm>
              <a:off x="48672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8" name="Rectangle 1017"/>
            <p:cNvSpPr/>
            <p:nvPr/>
          </p:nvSpPr>
          <p:spPr bwMode="auto">
            <a:xfrm>
              <a:off x="49720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9" name="Rectangle 1018"/>
            <p:cNvSpPr/>
            <p:nvPr/>
          </p:nvSpPr>
          <p:spPr bwMode="auto">
            <a:xfrm>
              <a:off x="50768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0" name="Rectangle 1019"/>
            <p:cNvSpPr/>
            <p:nvPr/>
          </p:nvSpPr>
          <p:spPr bwMode="auto">
            <a:xfrm>
              <a:off x="51815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1" name="Rectangle 1020"/>
            <p:cNvSpPr/>
            <p:nvPr/>
          </p:nvSpPr>
          <p:spPr bwMode="auto">
            <a:xfrm>
              <a:off x="52863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2" name="Rectangle 1021"/>
            <p:cNvSpPr/>
            <p:nvPr/>
          </p:nvSpPr>
          <p:spPr bwMode="auto">
            <a:xfrm>
              <a:off x="53911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3" name="Rectangle 1022"/>
            <p:cNvSpPr/>
            <p:nvPr/>
          </p:nvSpPr>
          <p:spPr bwMode="auto">
            <a:xfrm>
              <a:off x="54959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4" name="Rectangle 1023"/>
            <p:cNvSpPr/>
            <p:nvPr/>
          </p:nvSpPr>
          <p:spPr bwMode="auto">
            <a:xfrm>
              <a:off x="56006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5" name="Rectangle 1024"/>
            <p:cNvSpPr/>
            <p:nvPr/>
          </p:nvSpPr>
          <p:spPr bwMode="auto">
            <a:xfrm>
              <a:off x="57054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6" name="Rectangle 1025"/>
            <p:cNvSpPr/>
            <p:nvPr/>
          </p:nvSpPr>
          <p:spPr bwMode="auto">
            <a:xfrm>
              <a:off x="58102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7" name="Rectangle 1026"/>
            <p:cNvSpPr/>
            <p:nvPr/>
          </p:nvSpPr>
          <p:spPr bwMode="auto">
            <a:xfrm>
              <a:off x="59150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8" name="Rectangle 1027"/>
            <p:cNvSpPr/>
            <p:nvPr/>
          </p:nvSpPr>
          <p:spPr bwMode="auto">
            <a:xfrm>
              <a:off x="60197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9" name="Rectangle 1028"/>
            <p:cNvSpPr/>
            <p:nvPr/>
          </p:nvSpPr>
          <p:spPr bwMode="auto">
            <a:xfrm>
              <a:off x="61245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0" name="Rectangle 1029"/>
            <p:cNvSpPr/>
            <p:nvPr/>
          </p:nvSpPr>
          <p:spPr bwMode="auto">
            <a:xfrm>
              <a:off x="45529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1" name="Rectangle 1030"/>
            <p:cNvSpPr/>
            <p:nvPr/>
          </p:nvSpPr>
          <p:spPr bwMode="auto">
            <a:xfrm>
              <a:off x="46577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2" name="Rectangle 1031"/>
            <p:cNvSpPr/>
            <p:nvPr/>
          </p:nvSpPr>
          <p:spPr bwMode="auto">
            <a:xfrm>
              <a:off x="47624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3" name="Rectangle 1032"/>
            <p:cNvSpPr/>
            <p:nvPr/>
          </p:nvSpPr>
          <p:spPr bwMode="auto">
            <a:xfrm>
              <a:off x="48672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4" name="Rectangle 1033"/>
            <p:cNvSpPr/>
            <p:nvPr/>
          </p:nvSpPr>
          <p:spPr bwMode="auto">
            <a:xfrm>
              <a:off x="49720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5" name="Rectangle 1034"/>
            <p:cNvSpPr/>
            <p:nvPr/>
          </p:nvSpPr>
          <p:spPr bwMode="auto">
            <a:xfrm>
              <a:off x="50768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6" name="Rectangle 1035"/>
            <p:cNvSpPr/>
            <p:nvPr/>
          </p:nvSpPr>
          <p:spPr bwMode="auto">
            <a:xfrm>
              <a:off x="51815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7" name="Rectangle 1036"/>
            <p:cNvSpPr/>
            <p:nvPr/>
          </p:nvSpPr>
          <p:spPr bwMode="auto">
            <a:xfrm>
              <a:off x="52863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8" name="Rectangle 1037"/>
            <p:cNvSpPr/>
            <p:nvPr/>
          </p:nvSpPr>
          <p:spPr bwMode="auto">
            <a:xfrm>
              <a:off x="53911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9" name="Rectangle 1038"/>
            <p:cNvSpPr/>
            <p:nvPr/>
          </p:nvSpPr>
          <p:spPr bwMode="auto">
            <a:xfrm>
              <a:off x="54959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0" name="Rectangle 1039"/>
            <p:cNvSpPr/>
            <p:nvPr/>
          </p:nvSpPr>
          <p:spPr bwMode="auto">
            <a:xfrm>
              <a:off x="56006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1" name="Rectangle 1040"/>
            <p:cNvSpPr/>
            <p:nvPr/>
          </p:nvSpPr>
          <p:spPr bwMode="auto">
            <a:xfrm>
              <a:off x="57054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2" name="Rectangle 1041"/>
            <p:cNvSpPr/>
            <p:nvPr/>
          </p:nvSpPr>
          <p:spPr bwMode="auto">
            <a:xfrm>
              <a:off x="58102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3" name="Rectangle 1042"/>
            <p:cNvSpPr/>
            <p:nvPr/>
          </p:nvSpPr>
          <p:spPr bwMode="auto">
            <a:xfrm>
              <a:off x="59150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4" name="Rectangle 1043"/>
            <p:cNvSpPr/>
            <p:nvPr/>
          </p:nvSpPr>
          <p:spPr bwMode="auto">
            <a:xfrm>
              <a:off x="60197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5" name="Rectangle 1044"/>
            <p:cNvSpPr/>
            <p:nvPr/>
          </p:nvSpPr>
          <p:spPr bwMode="auto">
            <a:xfrm>
              <a:off x="61245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6" name="Rectangle 1045"/>
            <p:cNvSpPr/>
            <p:nvPr/>
          </p:nvSpPr>
          <p:spPr bwMode="auto">
            <a:xfrm>
              <a:off x="45529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7" name="Rectangle 1046"/>
            <p:cNvSpPr/>
            <p:nvPr/>
          </p:nvSpPr>
          <p:spPr bwMode="auto">
            <a:xfrm>
              <a:off x="46577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8" name="Rectangle 1047"/>
            <p:cNvSpPr/>
            <p:nvPr/>
          </p:nvSpPr>
          <p:spPr bwMode="auto">
            <a:xfrm>
              <a:off x="47624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9" name="Rectangle 1048"/>
            <p:cNvSpPr/>
            <p:nvPr/>
          </p:nvSpPr>
          <p:spPr bwMode="auto">
            <a:xfrm>
              <a:off x="48672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0" name="Rectangle 1049"/>
            <p:cNvSpPr/>
            <p:nvPr/>
          </p:nvSpPr>
          <p:spPr bwMode="auto">
            <a:xfrm>
              <a:off x="49720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1" name="Rectangle 1050"/>
            <p:cNvSpPr/>
            <p:nvPr/>
          </p:nvSpPr>
          <p:spPr bwMode="auto">
            <a:xfrm>
              <a:off x="50768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2" name="Rectangle 1051"/>
            <p:cNvSpPr/>
            <p:nvPr/>
          </p:nvSpPr>
          <p:spPr bwMode="auto">
            <a:xfrm>
              <a:off x="51815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3" name="Rectangle 1052"/>
            <p:cNvSpPr/>
            <p:nvPr/>
          </p:nvSpPr>
          <p:spPr bwMode="auto">
            <a:xfrm>
              <a:off x="52863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4" name="Rectangle 1053"/>
            <p:cNvSpPr/>
            <p:nvPr/>
          </p:nvSpPr>
          <p:spPr bwMode="auto">
            <a:xfrm>
              <a:off x="53911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5" name="Rectangle 1054"/>
            <p:cNvSpPr/>
            <p:nvPr/>
          </p:nvSpPr>
          <p:spPr bwMode="auto">
            <a:xfrm>
              <a:off x="54959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6" name="Rectangle 1055"/>
            <p:cNvSpPr/>
            <p:nvPr/>
          </p:nvSpPr>
          <p:spPr bwMode="auto">
            <a:xfrm>
              <a:off x="56006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7" name="Rectangle 1056"/>
            <p:cNvSpPr/>
            <p:nvPr/>
          </p:nvSpPr>
          <p:spPr bwMode="auto">
            <a:xfrm>
              <a:off x="57054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8" name="Rectangle 1057"/>
            <p:cNvSpPr/>
            <p:nvPr/>
          </p:nvSpPr>
          <p:spPr bwMode="auto">
            <a:xfrm>
              <a:off x="58102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9" name="Rectangle 1058"/>
            <p:cNvSpPr/>
            <p:nvPr/>
          </p:nvSpPr>
          <p:spPr bwMode="auto">
            <a:xfrm>
              <a:off x="59150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0" name="Rectangle 1059"/>
            <p:cNvSpPr/>
            <p:nvPr/>
          </p:nvSpPr>
          <p:spPr bwMode="auto">
            <a:xfrm>
              <a:off x="60197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1" name="Rectangle 1060"/>
            <p:cNvSpPr/>
            <p:nvPr/>
          </p:nvSpPr>
          <p:spPr bwMode="auto">
            <a:xfrm>
              <a:off x="61245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2" name="Rectangle 1061"/>
            <p:cNvSpPr/>
            <p:nvPr/>
          </p:nvSpPr>
          <p:spPr bwMode="auto">
            <a:xfrm>
              <a:off x="45529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3" name="Rectangle 1062"/>
            <p:cNvSpPr/>
            <p:nvPr/>
          </p:nvSpPr>
          <p:spPr bwMode="auto">
            <a:xfrm>
              <a:off x="46577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4" name="Rectangle 1063"/>
            <p:cNvSpPr/>
            <p:nvPr/>
          </p:nvSpPr>
          <p:spPr bwMode="auto">
            <a:xfrm>
              <a:off x="47624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5" name="Rectangle 1064"/>
            <p:cNvSpPr/>
            <p:nvPr/>
          </p:nvSpPr>
          <p:spPr bwMode="auto">
            <a:xfrm>
              <a:off x="48672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6" name="Rectangle 1065"/>
            <p:cNvSpPr/>
            <p:nvPr/>
          </p:nvSpPr>
          <p:spPr bwMode="auto">
            <a:xfrm>
              <a:off x="49720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7" name="Rectangle 1066"/>
            <p:cNvSpPr/>
            <p:nvPr/>
          </p:nvSpPr>
          <p:spPr bwMode="auto">
            <a:xfrm>
              <a:off x="50768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8" name="Rectangle 1067"/>
            <p:cNvSpPr/>
            <p:nvPr/>
          </p:nvSpPr>
          <p:spPr bwMode="auto">
            <a:xfrm>
              <a:off x="51815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9" name="Rectangle 1068"/>
            <p:cNvSpPr/>
            <p:nvPr/>
          </p:nvSpPr>
          <p:spPr bwMode="auto">
            <a:xfrm>
              <a:off x="52863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0" name="Rectangle 1069"/>
            <p:cNvSpPr/>
            <p:nvPr/>
          </p:nvSpPr>
          <p:spPr bwMode="auto">
            <a:xfrm>
              <a:off x="53911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1" name="Rectangle 1070"/>
            <p:cNvSpPr/>
            <p:nvPr/>
          </p:nvSpPr>
          <p:spPr bwMode="auto">
            <a:xfrm>
              <a:off x="54959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2" name="Rectangle 1071"/>
            <p:cNvSpPr/>
            <p:nvPr/>
          </p:nvSpPr>
          <p:spPr bwMode="auto">
            <a:xfrm>
              <a:off x="56006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3" name="Rectangle 1072"/>
            <p:cNvSpPr/>
            <p:nvPr/>
          </p:nvSpPr>
          <p:spPr bwMode="auto">
            <a:xfrm>
              <a:off x="57054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4" name="Rectangle 1073"/>
            <p:cNvSpPr/>
            <p:nvPr/>
          </p:nvSpPr>
          <p:spPr bwMode="auto">
            <a:xfrm>
              <a:off x="58102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5" name="Rectangle 1074"/>
            <p:cNvSpPr/>
            <p:nvPr/>
          </p:nvSpPr>
          <p:spPr bwMode="auto">
            <a:xfrm>
              <a:off x="59150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6" name="Rectangle 1075"/>
            <p:cNvSpPr/>
            <p:nvPr/>
          </p:nvSpPr>
          <p:spPr bwMode="auto">
            <a:xfrm>
              <a:off x="60197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7" name="Rectangle 1076"/>
            <p:cNvSpPr/>
            <p:nvPr/>
          </p:nvSpPr>
          <p:spPr bwMode="auto">
            <a:xfrm>
              <a:off x="61245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8" name="Rectangle 1077"/>
            <p:cNvSpPr/>
            <p:nvPr/>
          </p:nvSpPr>
          <p:spPr bwMode="auto">
            <a:xfrm>
              <a:off x="45529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9" name="Rectangle 1078"/>
            <p:cNvSpPr/>
            <p:nvPr/>
          </p:nvSpPr>
          <p:spPr bwMode="auto">
            <a:xfrm>
              <a:off x="46577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0" name="Rectangle 1079"/>
            <p:cNvSpPr/>
            <p:nvPr/>
          </p:nvSpPr>
          <p:spPr bwMode="auto">
            <a:xfrm>
              <a:off x="47624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1" name="Rectangle 1080"/>
            <p:cNvSpPr/>
            <p:nvPr/>
          </p:nvSpPr>
          <p:spPr bwMode="auto">
            <a:xfrm>
              <a:off x="48672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2" name="Rectangle 1081"/>
            <p:cNvSpPr/>
            <p:nvPr/>
          </p:nvSpPr>
          <p:spPr bwMode="auto">
            <a:xfrm>
              <a:off x="49720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3" name="Rectangle 1082"/>
            <p:cNvSpPr/>
            <p:nvPr/>
          </p:nvSpPr>
          <p:spPr bwMode="auto">
            <a:xfrm>
              <a:off x="50768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4" name="Rectangle 1083"/>
            <p:cNvSpPr/>
            <p:nvPr/>
          </p:nvSpPr>
          <p:spPr bwMode="auto">
            <a:xfrm>
              <a:off x="51815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5" name="Rectangle 1084"/>
            <p:cNvSpPr/>
            <p:nvPr/>
          </p:nvSpPr>
          <p:spPr bwMode="auto">
            <a:xfrm>
              <a:off x="52863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6" name="Rectangle 1085"/>
            <p:cNvSpPr/>
            <p:nvPr/>
          </p:nvSpPr>
          <p:spPr bwMode="auto">
            <a:xfrm>
              <a:off x="53911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7" name="Rectangle 1086"/>
            <p:cNvSpPr/>
            <p:nvPr/>
          </p:nvSpPr>
          <p:spPr bwMode="auto">
            <a:xfrm>
              <a:off x="54959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8" name="Rectangle 1087"/>
            <p:cNvSpPr/>
            <p:nvPr/>
          </p:nvSpPr>
          <p:spPr bwMode="auto">
            <a:xfrm>
              <a:off x="56006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9" name="Rectangle 1088"/>
            <p:cNvSpPr/>
            <p:nvPr/>
          </p:nvSpPr>
          <p:spPr bwMode="auto">
            <a:xfrm>
              <a:off x="57054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0" name="Rectangle 1089"/>
            <p:cNvSpPr/>
            <p:nvPr/>
          </p:nvSpPr>
          <p:spPr bwMode="auto">
            <a:xfrm>
              <a:off x="58102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1" name="Rectangle 1090"/>
            <p:cNvSpPr/>
            <p:nvPr/>
          </p:nvSpPr>
          <p:spPr bwMode="auto">
            <a:xfrm>
              <a:off x="59150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2" name="Rectangle 1091"/>
            <p:cNvSpPr/>
            <p:nvPr/>
          </p:nvSpPr>
          <p:spPr bwMode="auto">
            <a:xfrm>
              <a:off x="60197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3" name="Rectangle 1092"/>
            <p:cNvSpPr/>
            <p:nvPr/>
          </p:nvSpPr>
          <p:spPr bwMode="auto">
            <a:xfrm>
              <a:off x="61245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4" name="Rectangle 1093"/>
            <p:cNvSpPr/>
            <p:nvPr/>
          </p:nvSpPr>
          <p:spPr bwMode="auto">
            <a:xfrm>
              <a:off x="45529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5" name="Rectangle 1094"/>
            <p:cNvSpPr/>
            <p:nvPr/>
          </p:nvSpPr>
          <p:spPr bwMode="auto">
            <a:xfrm>
              <a:off x="46577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6" name="Rectangle 1095"/>
            <p:cNvSpPr/>
            <p:nvPr/>
          </p:nvSpPr>
          <p:spPr bwMode="auto">
            <a:xfrm>
              <a:off x="47624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7" name="Rectangle 1096"/>
            <p:cNvSpPr/>
            <p:nvPr/>
          </p:nvSpPr>
          <p:spPr bwMode="auto">
            <a:xfrm>
              <a:off x="48672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8" name="Rectangle 1097"/>
            <p:cNvSpPr/>
            <p:nvPr/>
          </p:nvSpPr>
          <p:spPr bwMode="auto">
            <a:xfrm>
              <a:off x="49720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9" name="Rectangle 1098"/>
            <p:cNvSpPr/>
            <p:nvPr/>
          </p:nvSpPr>
          <p:spPr bwMode="auto">
            <a:xfrm>
              <a:off x="50768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0" name="Rectangle 1099"/>
            <p:cNvSpPr/>
            <p:nvPr/>
          </p:nvSpPr>
          <p:spPr bwMode="auto">
            <a:xfrm>
              <a:off x="51815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1" name="Rectangle 1100"/>
            <p:cNvSpPr/>
            <p:nvPr/>
          </p:nvSpPr>
          <p:spPr bwMode="auto">
            <a:xfrm>
              <a:off x="52863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2" name="Rectangle 1101"/>
            <p:cNvSpPr/>
            <p:nvPr/>
          </p:nvSpPr>
          <p:spPr bwMode="auto">
            <a:xfrm>
              <a:off x="53911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3" name="Rectangle 1102"/>
            <p:cNvSpPr/>
            <p:nvPr/>
          </p:nvSpPr>
          <p:spPr bwMode="auto">
            <a:xfrm>
              <a:off x="54959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4" name="Rectangle 1103"/>
            <p:cNvSpPr/>
            <p:nvPr/>
          </p:nvSpPr>
          <p:spPr bwMode="auto">
            <a:xfrm>
              <a:off x="56006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5" name="Rectangle 1104"/>
            <p:cNvSpPr/>
            <p:nvPr/>
          </p:nvSpPr>
          <p:spPr bwMode="auto">
            <a:xfrm>
              <a:off x="57054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6" name="Rectangle 1105"/>
            <p:cNvSpPr/>
            <p:nvPr/>
          </p:nvSpPr>
          <p:spPr bwMode="auto">
            <a:xfrm>
              <a:off x="58102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7" name="Rectangle 1106"/>
            <p:cNvSpPr/>
            <p:nvPr/>
          </p:nvSpPr>
          <p:spPr bwMode="auto">
            <a:xfrm>
              <a:off x="59150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8" name="Rectangle 1107"/>
            <p:cNvSpPr/>
            <p:nvPr/>
          </p:nvSpPr>
          <p:spPr bwMode="auto">
            <a:xfrm>
              <a:off x="60197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9" name="Rectangle 1108"/>
            <p:cNvSpPr/>
            <p:nvPr/>
          </p:nvSpPr>
          <p:spPr bwMode="auto">
            <a:xfrm>
              <a:off x="61245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0" name="Rectangle 1109"/>
            <p:cNvSpPr/>
            <p:nvPr/>
          </p:nvSpPr>
          <p:spPr bwMode="auto">
            <a:xfrm>
              <a:off x="45529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1" name="Rectangle 1110"/>
            <p:cNvSpPr/>
            <p:nvPr/>
          </p:nvSpPr>
          <p:spPr bwMode="auto">
            <a:xfrm>
              <a:off x="46577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2" name="Rectangle 1111"/>
            <p:cNvSpPr/>
            <p:nvPr/>
          </p:nvSpPr>
          <p:spPr bwMode="auto">
            <a:xfrm>
              <a:off x="47624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3" name="Rectangle 1112"/>
            <p:cNvSpPr/>
            <p:nvPr/>
          </p:nvSpPr>
          <p:spPr bwMode="auto">
            <a:xfrm>
              <a:off x="48672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4" name="Rectangle 1113"/>
            <p:cNvSpPr/>
            <p:nvPr/>
          </p:nvSpPr>
          <p:spPr bwMode="auto">
            <a:xfrm>
              <a:off x="49720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5" name="Rectangle 1114"/>
            <p:cNvSpPr/>
            <p:nvPr/>
          </p:nvSpPr>
          <p:spPr bwMode="auto">
            <a:xfrm>
              <a:off x="50768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6" name="Rectangle 1115"/>
            <p:cNvSpPr/>
            <p:nvPr/>
          </p:nvSpPr>
          <p:spPr bwMode="auto">
            <a:xfrm>
              <a:off x="51815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7" name="Rectangle 1116"/>
            <p:cNvSpPr/>
            <p:nvPr/>
          </p:nvSpPr>
          <p:spPr bwMode="auto">
            <a:xfrm>
              <a:off x="52863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8" name="Rectangle 1117"/>
            <p:cNvSpPr/>
            <p:nvPr/>
          </p:nvSpPr>
          <p:spPr bwMode="auto">
            <a:xfrm>
              <a:off x="53911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9" name="Rectangle 1118"/>
            <p:cNvSpPr/>
            <p:nvPr/>
          </p:nvSpPr>
          <p:spPr bwMode="auto">
            <a:xfrm>
              <a:off x="54959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0" name="Rectangle 1119"/>
            <p:cNvSpPr/>
            <p:nvPr/>
          </p:nvSpPr>
          <p:spPr bwMode="auto">
            <a:xfrm>
              <a:off x="56006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1" name="Rectangle 1120"/>
            <p:cNvSpPr/>
            <p:nvPr/>
          </p:nvSpPr>
          <p:spPr bwMode="auto">
            <a:xfrm>
              <a:off x="57054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2" name="Rectangle 1121"/>
            <p:cNvSpPr/>
            <p:nvPr/>
          </p:nvSpPr>
          <p:spPr bwMode="auto">
            <a:xfrm>
              <a:off x="58102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3" name="Rectangle 1122"/>
            <p:cNvSpPr/>
            <p:nvPr/>
          </p:nvSpPr>
          <p:spPr bwMode="auto">
            <a:xfrm>
              <a:off x="59150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4" name="Rectangle 1123"/>
            <p:cNvSpPr/>
            <p:nvPr/>
          </p:nvSpPr>
          <p:spPr bwMode="auto">
            <a:xfrm>
              <a:off x="60197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5" name="Rectangle 1124"/>
            <p:cNvSpPr/>
            <p:nvPr/>
          </p:nvSpPr>
          <p:spPr bwMode="auto">
            <a:xfrm>
              <a:off x="61245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6" name="Rectangle 1125"/>
            <p:cNvSpPr/>
            <p:nvPr/>
          </p:nvSpPr>
          <p:spPr bwMode="auto">
            <a:xfrm>
              <a:off x="45529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7" name="Rectangle 1126"/>
            <p:cNvSpPr/>
            <p:nvPr/>
          </p:nvSpPr>
          <p:spPr bwMode="auto">
            <a:xfrm>
              <a:off x="46577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8" name="Rectangle 1127"/>
            <p:cNvSpPr/>
            <p:nvPr/>
          </p:nvSpPr>
          <p:spPr bwMode="auto">
            <a:xfrm>
              <a:off x="47624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9" name="Rectangle 1128"/>
            <p:cNvSpPr/>
            <p:nvPr/>
          </p:nvSpPr>
          <p:spPr bwMode="auto">
            <a:xfrm>
              <a:off x="48672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0" name="Rectangle 1129"/>
            <p:cNvSpPr/>
            <p:nvPr/>
          </p:nvSpPr>
          <p:spPr bwMode="auto">
            <a:xfrm>
              <a:off x="49720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1" name="Rectangle 1130"/>
            <p:cNvSpPr/>
            <p:nvPr/>
          </p:nvSpPr>
          <p:spPr bwMode="auto">
            <a:xfrm>
              <a:off x="50768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2" name="Rectangle 1131"/>
            <p:cNvSpPr/>
            <p:nvPr/>
          </p:nvSpPr>
          <p:spPr bwMode="auto">
            <a:xfrm>
              <a:off x="51815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3" name="Rectangle 1132"/>
            <p:cNvSpPr/>
            <p:nvPr/>
          </p:nvSpPr>
          <p:spPr bwMode="auto">
            <a:xfrm>
              <a:off x="52863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4" name="Rectangle 1133"/>
            <p:cNvSpPr/>
            <p:nvPr/>
          </p:nvSpPr>
          <p:spPr bwMode="auto">
            <a:xfrm>
              <a:off x="53911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5" name="Rectangle 1134"/>
            <p:cNvSpPr/>
            <p:nvPr/>
          </p:nvSpPr>
          <p:spPr bwMode="auto">
            <a:xfrm>
              <a:off x="54959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6" name="Rectangle 1135"/>
            <p:cNvSpPr/>
            <p:nvPr/>
          </p:nvSpPr>
          <p:spPr bwMode="auto">
            <a:xfrm>
              <a:off x="56006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7" name="Rectangle 1136"/>
            <p:cNvSpPr/>
            <p:nvPr/>
          </p:nvSpPr>
          <p:spPr bwMode="auto">
            <a:xfrm>
              <a:off x="57054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8" name="Rectangle 1137"/>
            <p:cNvSpPr/>
            <p:nvPr/>
          </p:nvSpPr>
          <p:spPr bwMode="auto">
            <a:xfrm>
              <a:off x="58102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9" name="Rectangle 1138"/>
            <p:cNvSpPr/>
            <p:nvPr/>
          </p:nvSpPr>
          <p:spPr bwMode="auto">
            <a:xfrm>
              <a:off x="59150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0" name="Rectangle 1139"/>
            <p:cNvSpPr/>
            <p:nvPr/>
          </p:nvSpPr>
          <p:spPr bwMode="auto">
            <a:xfrm>
              <a:off x="60197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1" name="Rectangle 1140"/>
            <p:cNvSpPr/>
            <p:nvPr/>
          </p:nvSpPr>
          <p:spPr bwMode="auto">
            <a:xfrm>
              <a:off x="61245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2" name="Rectangle 1141"/>
            <p:cNvSpPr/>
            <p:nvPr/>
          </p:nvSpPr>
          <p:spPr bwMode="auto">
            <a:xfrm>
              <a:off x="45529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3" name="Rectangle 1142"/>
            <p:cNvSpPr/>
            <p:nvPr/>
          </p:nvSpPr>
          <p:spPr bwMode="auto">
            <a:xfrm>
              <a:off x="46577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4" name="Rectangle 1143"/>
            <p:cNvSpPr/>
            <p:nvPr/>
          </p:nvSpPr>
          <p:spPr bwMode="auto">
            <a:xfrm>
              <a:off x="47624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5" name="Rectangle 1144"/>
            <p:cNvSpPr/>
            <p:nvPr/>
          </p:nvSpPr>
          <p:spPr bwMode="auto">
            <a:xfrm>
              <a:off x="48672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6" name="Rectangle 1145"/>
            <p:cNvSpPr/>
            <p:nvPr/>
          </p:nvSpPr>
          <p:spPr bwMode="auto">
            <a:xfrm>
              <a:off x="49720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7" name="Rectangle 1146"/>
            <p:cNvSpPr/>
            <p:nvPr/>
          </p:nvSpPr>
          <p:spPr bwMode="auto">
            <a:xfrm>
              <a:off x="50768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8" name="Rectangle 1147"/>
            <p:cNvSpPr/>
            <p:nvPr/>
          </p:nvSpPr>
          <p:spPr bwMode="auto">
            <a:xfrm>
              <a:off x="51815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9" name="Rectangle 1148"/>
            <p:cNvSpPr/>
            <p:nvPr/>
          </p:nvSpPr>
          <p:spPr bwMode="auto">
            <a:xfrm>
              <a:off x="52863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0" name="Rectangle 1149"/>
            <p:cNvSpPr/>
            <p:nvPr/>
          </p:nvSpPr>
          <p:spPr bwMode="auto">
            <a:xfrm>
              <a:off x="53911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1" name="Rectangle 1150"/>
            <p:cNvSpPr/>
            <p:nvPr/>
          </p:nvSpPr>
          <p:spPr bwMode="auto">
            <a:xfrm>
              <a:off x="54959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2" name="Rectangle 1151"/>
            <p:cNvSpPr/>
            <p:nvPr/>
          </p:nvSpPr>
          <p:spPr bwMode="auto">
            <a:xfrm>
              <a:off x="56006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3" name="Rectangle 1152"/>
            <p:cNvSpPr/>
            <p:nvPr/>
          </p:nvSpPr>
          <p:spPr bwMode="auto">
            <a:xfrm>
              <a:off x="57054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4" name="Rectangle 1153"/>
            <p:cNvSpPr/>
            <p:nvPr/>
          </p:nvSpPr>
          <p:spPr bwMode="auto">
            <a:xfrm>
              <a:off x="58102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5" name="Rectangle 1154"/>
            <p:cNvSpPr/>
            <p:nvPr/>
          </p:nvSpPr>
          <p:spPr bwMode="auto">
            <a:xfrm>
              <a:off x="59150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6" name="Rectangle 1155"/>
            <p:cNvSpPr/>
            <p:nvPr/>
          </p:nvSpPr>
          <p:spPr bwMode="auto">
            <a:xfrm>
              <a:off x="60197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7" name="Rectangle 1156"/>
            <p:cNvSpPr/>
            <p:nvPr/>
          </p:nvSpPr>
          <p:spPr bwMode="auto">
            <a:xfrm>
              <a:off x="61245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7" name="Group 836"/>
          <p:cNvGrpSpPr/>
          <p:nvPr/>
        </p:nvGrpSpPr>
        <p:grpSpPr>
          <a:xfrm>
            <a:off x="6867524" y="3619500"/>
            <a:ext cx="1676400" cy="2261890"/>
            <a:chOff x="6867524" y="3619500"/>
            <a:chExt cx="1676400" cy="2261890"/>
          </a:xfrm>
        </p:grpSpPr>
        <p:sp>
          <p:nvSpPr>
            <p:cNvPr id="738" name="TextBox 737"/>
            <p:cNvSpPr txBox="1"/>
            <p:nvPr/>
          </p:nvSpPr>
          <p:spPr>
            <a:xfrm>
              <a:off x="7115174" y="5419725"/>
              <a:ext cx="10572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256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1158" name="Rectangle 1157"/>
            <p:cNvSpPr/>
            <p:nvPr/>
          </p:nvSpPr>
          <p:spPr bwMode="auto">
            <a:xfrm>
              <a:off x="68675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9" name="Rectangle 1158"/>
            <p:cNvSpPr/>
            <p:nvPr/>
          </p:nvSpPr>
          <p:spPr bwMode="auto">
            <a:xfrm>
              <a:off x="69722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0" name="Rectangle 1159"/>
            <p:cNvSpPr/>
            <p:nvPr/>
          </p:nvSpPr>
          <p:spPr bwMode="auto">
            <a:xfrm>
              <a:off x="70770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1" name="Rectangle 1160"/>
            <p:cNvSpPr/>
            <p:nvPr/>
          </p:nvSpPr>
          <p:spPr bwMode="auto">
            <a:xfrm>
              <a:off x="71818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2" name="Rectangle 1161"/>
            <p:cNvSpPr/>
            <p:nvPr/>
          </p:nvSpPr>
          <p:spPr bwMode="auto">
            <a:xfrm>
              <a:off x="72866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3" name="Rectangle 1162"/>
            <p:cNvSpPr/>
            <p:nvPr/>
          </p:nvSpPr>
          <p:spPr bwMode="auto">
            <a:xfrm>
              <a:off x="73913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4" name="Rectangle 1163"/>
            <p:cNvSpPr/>
            <p:nvPr/>
          </p:nvSpPr>
          <p:spPr bwMode="auto">
            <a:xfrm>
              <a:off x="74961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5" name="Rectangle 1164"/>
            <p:cNvSpPr/>
            <p:nvPr/>
          </p:nvSpPr>
          <p:spPr bwMode="auto">
            <a:xfrm>
              <a:off x="76009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6" name="Rectangle 1165"/>
            <p:cNvSpPr/>
            <p:nvPr/>
          </p:nvSpPr>
          <p:spPr bwMode="auto">
            <a:xfrm>
              <a:off x="77057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7" name="Rectangle 1166"/>
            <p:cNvSpPr/>
            <p:nvPr/>
          </p:nvSpPr>
          <p:spPr bwMode="auto">
            <a:xfrm>
              <a:off x="78104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8" name="Rectangle 1167"/>
            <p:cNvSpPr/>
            <p:nvPr/>
          </p:nvSpPr>
          <p:spPr bwMode="auto">
            <a:xfrm>
              <a:off x="79152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9" name="Rectangle 1168"/>
            <p:cNvSpPr/>
            <p:nvPr/>
          </p:nvSpPr>
          <p:spPr bwMode="auto">
            <a:xfrm>
              <a:off x="80200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0" name="Rectangle 1169"/>
            <p:cNvSpPr/>
            <p:nvPr/>
          </p:nvSpPr>
          <p:spPr bwMode="auto">
            <a:xfrm>
              <a:off x="81248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1" name="Rectangle 1170"/>
            <p:cNvSpPr/>
            <p:nvPr/>
          </p:nvSpPr>
          <p:spPr bwMode="auto">
            <a:xfrm>
              <a:off x="82295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2" name="Rectangle 1171"/>
            <p:cNvSpPr/>
            <p:nvPr/>
          </p:nvSpPr>
          <p:spPr bwMode="auto">
            <a:xfrm>
              <a:off x="83343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3" name="Rectangle 1172"/>
            <p:cNvSpPr/>
            <p:nvPr/>
          </p:nvSpPr>
          <p:spPr bwMode="auto">
            <a:xfrm>
              <a:off x="84391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4" name="Rectangle 1173"/>
            <p:cNvSpPr/>
            <p:nvPr/>
          </p:nvSpPr>
          <p:spPr bwMode="auto">
            <a:xfrm>
              <a:off x="68675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5" name="Rectangle 1174"/>
            <p:cNvSpPr/>
            <p:nvPr/>
          </p:nvSpPr>
          <p:spPr bwMode="auto">
            <a:xfrm>
              <a:off x="69722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6" name="Rectangle 1175"/>
            <p:cNvSpPr/>
            <p:nvPr/>
          </p:nvSpPr>
          <p:spPr bwMode="auto">
            <a:xfrm>
              <a:off x="70770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7" name="Rectangle 1176"/>
            <p:cNvSpPr/>
            <p:nvPr/>
          </p:nvSpPr>
          <p:spPr bwMode="auto">
            <a:xfrm>
              <a:off x="71818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8" name="Rectangle 1177"/>
            <p:cNvSpPr/>
            <p:nvPr/>
          </p:nvSpPr>
          <p:spPr bwMode="auto">
            <a:xfrm>
              <a:off x="72866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9" name="Rectangle 1178"/>
            <p:cNvSpPr/>
            <p:nvPr/>
          </p:nvSpPr>
          <p:spPr bwMode="auto">
            <a:xfrm>
              <a:off x="73913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0" name="Rectangle 1179"/>
            <p:cNvSpPr/>
            <p:nvPr/>
          </p:nvSpPr>
          <p:spPr bwMode="auto">
            <a:xfrm>
              <a:off x="74961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1" name="Rectangle 1180"/>
            <p:cNvSpPr/>
            <p:nvPr/>
          </p:nvSpPr>
          <p:spPr bwMode="auto">
            <a:xfrm>
              <a:off x="76009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2" name="Rectangle 1181"/>
            <p:cNvSpPr/>
            <p:nvPr/>
          </p:nvSpPr>
          <p:spPr bwMode="auto">
            <a:xfrm>
              <a:off x="77057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3" name="Rectangle 1182"/>
            <p:cNvSpPr/>
            <p:nvPr/>
          </p:nvSpPr>
          <p:spPr bwMode="auto">
            <a:xfrm>
              <a:off x="78104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4" name="Rectangle 1183"/>
            <p:cNvSpPr/>
            <p:nvPr/>
          </p:nvSpPr>
          <p:spPr bwMode="auto">
            <a:xfrm>
              <a:off x="79152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5" name="Rectangle 1184"/>
            <p:cNvSpPr/>
            <p:nvPr/>
          </p:nvSpPr>
          <p:spPr bwMode="auto">
            <a:xfrm>
              <a:off x="80200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6" name="Rectangle 1185"/>
            <p:cNvSpPr/>
            <p:nvPr/>
          </p:nvSpPr>
          <p:spPr bwMode="auto">
            <a:xfrm>
              <a:off x="81248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7" name="Rectangle 1186"/>
            <p:cNvSpPr/>
            <p:nvPr/>
          </p:nvSpPr>
          <p:spPr bwMode="auto">
            <a:xfrm>
              <a:off x="82295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8" name="Rectangle 1187"/>
            <p:cNvSpPr/>
            <p:nvPr/>
          </p:nvSpPr>
          <p:spPr bwMode="auto">
            <a:xfrm>
              <a:off x="83343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9" name="Rectangle 1188"/>
            <p:cNvSpPr/>
            <p:nvPr/>
          </p:nvSpPr>
          <p:spPr bwMode="auto">
            <a:xfrm>
              <a:off x="84391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0" name="Rectangle 1189"/>
            <p:cNvSpPr/>
            <p:nvPr/>
          </p:nvSpPr>
          <p:spPr bwMode="auto">
            <a:xfrm>
              <a:off x="68675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1" name="Rectangle 1190"/>
            <p:cNvSpPr/>
            <p:nvPr/>
          </p:nvSpPr>
          <p:spPr bwMode="auto">
            <a:xfrm>
              <a:off x="69722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2" name="Rectangle 1191"/>
            <p:cNvSpPr/>
            <p:nvPr/>
          </p:nvSpPr>
          <p:spPr bwMode="auto">
            <a:xfrm>
              <a:off x="70770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3" name="Rectangle 1192"/>
            <p:cNvSpPr/>
            <p:nvPr/>
          </p:nvSpPr>
          <p:spPr bwMode="auto">
            <a:xfrm>
              <a:off x="71818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4" name="Rectangle 1193"/>
            <p:cNvSpPr/>
            <p:nvPr/>
          </p:nvSpPr>
          <p:spPr bwMode="auto">
            <a:xfrm>
              <a:off x="72866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5" name="Rectangle 1194"/>
            <p:cNvSpPr/>
            <p:nvPr/>
          </p:nvSpPr>
          <p:spPr bwMode="auto">
            <a:xfrm>
              <a:off x="73913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6" name="Rectangle 1195"/>
            <p:cNvSpPr/>
            <p:nvPr/>
          </p:nvSpPr>
          <p:spPr bwMode="auto">
            <a:xfrm>
              <a:off x="74961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7" name="Rectangle 1196"/>
            <p:cNvSpPr/>
            <p:nvPr/>
          </p:nvSpPr>
          <p:spPr bwMode="auto">
            <a:xfrm>
              <a:off x="76009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8" name="Rectangle 1197"/>
            <p:cNvSpPr/>
            <p:nvPr/>
          </p:nvSpPr>
          <p:spPr bwMode="auto">
            <a:xfrm>
              <a:off x="77057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9" name="Rectangle 1198"/>
            <p:cNvSpPr/>
            <p:nvPr/>
          </p:nvSpPr>
          <p:spPr bwMode="auto">
            <a:xfrm>
              <a:off x="78104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0" name="Rectangle 1199"/>
            <p:cNvSpPr/>
            <p:nvPr/>
          </p:nvSpPr>
          <p:spPr bwMode="auto">
            <a:xfrm>
              <a:off x="79152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1" name="Rectangle 1200"/>
            <p:cNvSpPr/>
            <p:nvPr/>
          </p:nvSpPr>
          <p:spPr bwMode="auto">
            <a:xfrm>
              <a:off x="80200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2" name="Rectangle 1201"/>
            <p:cNvSpPr/>
            <p:nvPr/>
          </p:nvSpPr>
          <p:spPr bwMode="auto">
            <a:xfrm>
              <a:off x="812482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3" name="Rectangle 1202"/>
            <p:cNvSpPr/>
            <p:nvPr/>
          </p:nvSpPr>
          <p:spPr bwMode="auto">
            <a:xfrm>
              <a:off x="822959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4" name="Rectangle 1203"/>
            <p:cNvSpPr/>
            <p:nvPr/>
          </p:nvSpPr>
          <p:spPr bwMode="auto">
            <a:xfrm>
              <a:off x="8334374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5" name="Rectangle 1204"/>
            <p:cNvSpPr/>
            <p:nvPr/>
          </p:nvSpPr>
          <p:spPr bwMode="auto">
            <a:xfrm>
              <a:off x="8439149" y="49815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6" name="Rectangle 1205"/>
            <p:cNvSpPr/>
            <p:nvPr/>
          </p:nvSpPr>
          <p:spPr bwMode="auto">
            <a:xfrm>
              <a:off x="68675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7" name="Rectangle 1206"/>
            <p:cNvSpPr/>
            <p:nvPr/>
          </p:nvSpPr>
          <p:spPr bwMode="auto">
            <a:xfrm>
              <a:off x="69722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8" name="Rectangle 1207"/>
            <p:cNvSpPr/>
            <p:nvPr/>
          </p:nvSpPr>
          <p:spPr bwMode="auto">
            <a:xfrm>
              <a:off x="70770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9" name="Rectangle 1208"/>
            <p:cNvSpPr/>
            <p:nvPr/>
          </p:nvSpPr>
          <p:spPr bwMode="auto">
            <a:xfrm>
              <a:off x="71818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0" name="Rectangle 1209"/>
            <p:cNvSpPr/>
            <p:nvPr/>
          </p:nvSpPr>
          <p:spPr bwMode="auto">
            <a:xfrm>
              <a:off x="72866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1" name="Rectangle 1210"/>
            <p:cNvSpPr/>
            <p:nvPr/>
          </p:nvSpPr>
          <p:spPr bwMode="auto">
            <a:xfrm>
              <a:off x="73913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2" name="Rectangle 1211"/>
            <p:cNvSpPr/>
            <p:nvPr/>
          </p:nvSpPr>
          <p:spPr bwMode="auto">
            <a:xfrm>
              <a:off x="74961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3" name="Rectangle 1212"/>
            <p:cNvSpPr/>
            <p:nvPr/>
          </p:nvSpPr>
          <p:spPr bwMode="auto">
            <a:xfrm>
              <a:off x="76009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4" name="Rectangle 1213"/>
            <p:cNvSpPr/>
            <p:nvPr/>
          </p:nvSpPr>
          <p:spPr bwMode="auto">
            <a:xfrm>
              <a:off x="77057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5" name="Rectangle 1214"/>
            <p:cNvSpPr/>
            <p:nvPr/>
          </p:nvSpPr>
          <p:spPr bwMode="auto">
            <a:xfrm>
              <a:off x="78104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6" name="Rectangle 1215"/>
            <p:cNvSpPr/>
            <p:nvPr/>
          </p:nvSpPr>
          <p:spPr bwMode="auto">
            <a:xfrm>
              <a:off x="79152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7" name="Rectangle 1216"/>
            <p:cNvSpPr/>
            <p:nvPr/>
          </p:nvSpPr>
          <p:spPr bwMode="auto">
            <a:xfrm>
              <a:off x="80200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8" name="Rectangle 1217"/>
            <p:cNvSpPr/>
            <p:nvPr/>
          </p:nvSpPr>
          <p:spPr bwMode="auto">
            <a:xfrm>
              <a:off x="812482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9" name="Rectangle 1218"/>
            <p:cNvSpPr/>
            <p:nvPr/>
          </p:nvSpPr>
          <p:spPr bwMode="auto">
            <a:xfrm>
              <a:off x="822959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0" name="Rectangle 1219"/>
            <p:cNvSpPr/>
            <p:nvPr/>
          </p:nvSpPr>
          <p:spPr bwMode="auto">
            <a:xfrm>
              <a:off x="8334374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1" name="Rectangle 1220"/>
            <p:cNvSpPr/>
            <p:nvPr/>
          </p:nvSpPr>
          <p:spPr bwMode="auto">
            <a:xfrm>
              <a:off x="8439149" y="48768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2" name="Rectangle 1221"/>
            <p:cNvSpPr/>
            <p:nvPr/>
          </p:nvSpPr>
          <p:spPr bwMode="auto">
            <a:xfrm>
              <a:off x="68675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3" name="Rectangle 1222"/>
            <p:cNvSpPr/>
            <p:nvPr/>
          </p:nvSpPr>
          <p:spPr bwMode="auto">
            <a:xfrm>
              <a:off x="69722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4" name="Rectangle 1223"/>
            <p:cNvSpPr/>
            <p:nvPr/>
          </p:nvSpPr>
          <p:spPr bwMode="auto">
            <a:xfrm>
              <a:off x="70770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5" name="Rectangle 1224"/>
            <p:cNvSpPr/>
            <p:nvPr/>
          </p:nvSpPr>
          <p:spPr bwMode="auto">
            <a:xfrm>
              <a:off x="71818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6" name="Rectangle 1225"/>
            <p:cNvSpPr/>
            <p:nvPr/>
          </p:nvSpPr>
          <p:spPr bwMode="auto">
            <a:xfrm>
              <a:off x="72866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7" name="Rectangle 1226"/>
            <p:cNvSpPr/>
            <p:nvPr/>
          </p:nvSpPr>
          <p:spPr bwMode="auto">
            <a:xfrm>
              <a:off x="73913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8" name="Rectangle 1227"/>
            <p:cNvSpPr/>
            <p:nvPr/>
          </p:nvSpPr>
          <p:spPr bwMode="auto">
            <a:xfrm>
              <a:off x="74961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9" name="Rectangle 1228"/>
            <p:cNvSpPr/>
            <p:nvPr/>
          </p:nvSpPr>
          <p:spPr bwMode="auto">
            <a:xfrm>
              <a:off x="76009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0" name="Rectangle 1229"/>
            <p:cNvSpPr/>
            <p:nvPr/>
          </p:nvSpPr>
          <p:spPr bwMode="auto">
            <a:xfrm>
              <a:off x="77057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1" name="Rectangle 1230"/>
            <p:cNvSpPr/>
            <p:nvPr/>
          </p:nvSpPr>
          <p:spPr bwMode="auto">
            <a:xfrm>
              <a:off x="78104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2" name="Rectangle 1231"/>
            <p:cNvSpPr/>
            <p:nvPr/>
          </p:nvSpPr>
          <p:spPr bwMode="auto">
            <a:xfrm>
              <a:off x="79152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3" name="Rectangle 1232"/>
            <p:cNvSpPr/>
            <p:nvPr/>
          </p:nvSpPr>
          <p:spPr bwMode="auto">
            <a:xfrm>
              <a:off x="80200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4" name="Rectangle 1233"/>
            <p:cNvSpPr/>
            <p:nvPr/>
          </p:nvSpPr>
          <p:spPr bwMode="auto">
            <a:xfrm>
              <a:off x="812482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5" name="Rectangle 1234"/>
            <p:cNvSpPr/>
            <p:nvPr/>
          </p:nvSpPr>
          <p:spPr bwMode="auto">
            <a:xfrm>
              <a:off x="822959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6" name="Rectangle 1235"/>
            <p:cNvSpPr/>
            <p:nvPr/>
          </p:nvSpPr>
          <p:spPr bwMode="auto">
            <a:xfrm>
              <a:off x="8334374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7" name="Rectangle 1236"/>
            <p:cNvSpPr/>
            <p:nvPr/>
          </p:nvSpPr>
          <p:spPr bwMode="auto">
            <a:xfrm>
              <a:off x="8439149" y="47720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8" name="Rectangle 1237"/>
            <p:cNvSpPr/>
            <p:nvPr/>
          </p:nvSpPr>
          <p:spPr bwMode="auto">
            <a:xfrm>
              <a:off x="686752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9" name="Rectangle 1238"/>
            <p:cNvSpPr/>
            <p:nvPr/>
          </p:nvSpPr>
          <p:spPr bwMode="auto">
            <a:xfrm>
              <a:off x="697229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0" name="Rectangle 1239"/>
            <p:cNvSpPr/>
            <p:nvPr/>
          </p:nvSpPr>
          <p:spPr bwMode="auto">
            <a:xfrm>
              <a:off x="707707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1" name="Rectangle 1240"/>
            <p:cNvSpPr/>
            <p:nvPr/>
          </p:nvSpPr>
          <p:spPr bwMode="auto">
            <a:xfrm>
              <a:off x="718184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2" name="Rectangle 1241"/>
            <p:cNvSpPr/>
            <p:nvPr/>
          </p:nvSpPr>
          <p:spPr bwMode="auto">
            <a:xfrm>
              <a:off x="728662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3" name="Rectangle 1242"/>
            <p:cNvSpPr/>
            <p:nvPr/>
          </p:nvSpPr>
          <p:spPr bwMode="auto">
            <a:xfrm>
              <a:off x="739139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4" name="Rectangle 1243"/>
            <p:cNvSpPr/>
            <p:nvPr/>
          </p:nvSpPr>
          <p:spPr bwMode="auto">
            <a:xfrm>
              <a:off x="749617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5" name="Rectangle 1244"/>
            <p:cNvSpPr/>
            <p:nvPr/>
          </p:nvSpPr>
          <p:spPr bwMode="auto">
            <a:xfrm>
              <a:off x="760094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6" name="Rectangle 1245"/>
            <p:cNvSpPr/>
            <p:nvPr/>
          </p:nvSpPr>
          <p:spPr bwMode="auto">
            <a:xfrm>
              <a:off x="770572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7" name="Rectangle 1246"/>
            <p:cNvSpPr/>
            <p:nvPr/>
          </p:nvSpPr>
          <p:spPr bwMode="auto">
            <a:xfrm>
              <a:off x="781049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8" name="Rectangle 1247"/>
            <p:cNvSpPr/>
            <p:nvPr/>
          </p:nvSpPr>
          <p:spPr bwMode="auto">
            <a:xfrm>
              <a:off x="791527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9" name="Rectangle 1248"/>
            <p:cNvSpPr/>
            <p:nvPr/>
          </p:nvSpPr>
          <p:spPr bwMode="auto">
            <a:xfrm>
              <a:off x="802004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0" name="Rectangle 1249"/>
            <p:cNvSpPr/>
            <p:nvPr/>
          </p:nvSpPr>
          <p:spPr bwMode="auto">
            <a:xfrm>
              <a:off x="812482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1" name="Rectangle 1250"/>
            <p:cNvSpPr/>
            <p:nvPr/>
          </p:nvSpPr>
          <p:spPr bwMode="auto">
            <a:xfrm>
              <a:off x="822959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2" name="Rectangle 1251"/>
            <p:cNvSpPr/>
            <p:nvPr/>
          </p:nvSpPr>
          <p:spPr bwMode="auto">
            <a:xfrm>
              <a:off x="8334374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3" name="Rectangle 1252"/>
            <p:cNvSpPr/>
            <p:nvPr/>
          </p:nvSpPr>
          <p:spPr bwMode="auto">
            <a:xfrm>
              <a:off x="8439149" y="46672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4" name="Rectangle 1253"/>
            <p:cNvSpPr/>
            <p:nvPr/>
          </p:nvSpPr>
          <p:spPr bwMode="auto">
            <a:xfrm>
              <a:off x="686752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5" name="Rectangle 1254"/>
            <p:cNvSpPr/>
            <p:nvPr/>
          </p:nvSpPr>
          <p:spPr bwMode="auto">
            <a:xfrm>
              <a:off x="697229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6" name="Rectangle 1255"/>
            <p:cNvSpPr/>
            <p:nvPr/>
          </p:nvSpPr>
          <p:spPr bwMode="auto">
            <a:xfrm>
              <a:off x="707707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7" name="Rectangle 1256"/>
            <p:cNvSpPr/>
            <p:nvPr/>
          </p:nvSpPr>
          <p:spPr bwMode="auto">
            <a:xfrm>
              <a:off x="718184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8" name="Rectangle 1257"/>
            <p:cNvSpPr/>
            <p:nvPr/>
          </p:nvSpPr>
          <p:spPr bwMode="auto">
            <a:xfrm>
              <a:off x="728662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9" name="Rectangle 1258"/>
            <p:cNvSpPr/>
            <p:nvPr/>
          </p:nvSpPr>
          <p:spPr bwMode="auto">
            <a:xfrm>
              <a:off x="739139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0" name="Rectangle 1259"/>
            <p:cNvSpPr/>
            <p:nvPr/>
          </p:nvSpPr>
          <p:spPr bwMode="auto">
            <a:xfrm>
              <a:off x="749617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1" name="Rectangle 1260"/>
            <p:cNvSpPr/>
            <p:nvPr/>
          </p:nvSpPr>
          <p:spPr bwMode="auto">
            <a:xfrm>
              <a:off x="760094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2" name="Rectangle 1261"/>
            <p:cNvSpPr/>
            <p:nvPr/>
          </p:nvSpPr>
          <p:spPr bwMode="auto">
            <a:xfrm>
              <a:off x="770572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3" name="Rectangle 1262"/>
            <p:cNvSpPr/>
            <p:nvPr/>
          </p:nvSpPr>
          <p:spPr bwMode="auto">
            <a:xfrm>
              <a:off x="781049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4" name="Rectangle 1263"/>
            <p:cNvSpPr/>
            <p:nvPr/>
          </p:nvSpPr>
          <p:spPr bwMode="auto">
            <a:xfrm>
              <a:off x="791527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5" name="Rectangle 1264"/>
            <p:cNvSpPr/>
            <p:nvPr/>
          </p:nvSpPr>
          <p:spPr bwMode="auto">
            <a:xfrm>
              <a:off x="802004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6" name="Rectangle 1265"/>
            <p:cNvSpPr/>
            <p:nvPr/>
          </p:nvSpPr>
          <p:spPr bwMode="auto">
            <a:xfrm>
              <a:off x="812482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7" name="Rectangle 1266"/>
            <p:cNvSpPr/>
            <p:nvPr/>
          </p:nvSpPr>
          <p:spPr bwMode="auto">
            <a:xfrm>
              <a:off x="822959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8" name="Rectangle 1267"/>
            <p:cNvSpPr/>
            <p:nvPr/>
          </p:nvSpPr>
          <p:spPr bwMode="auto">
            <a:xfrm>
              <a:off x="8334374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9" name="Rectangle 1268"/>
            <p:cNvSpPr/>
            <p:nvPr/>
          </p:nvSpPr>
          <p:spPr bwMode="auto">
            <a:xfrm>
              <a:off x="8439149" y="45624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0" name="Rectangle 1269"/>
            <p:cNvSpPr/>
            <p:nvPr/>
          </p:nvSpPr>
          <p:spPr bwMode="auto">
            <a:xfrm>
              <a:off x="686752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1" name="Rectangle 1270"/>
            <p:cNvSpPr/>
            <p:nvPr/>
          </p:nvSpPr>
          <p:spPr bwMode="auto">
            <a:xfrm>
              <a:off x="697229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2" name="Rectangle 1271"/>
            <p:cNvSpPr/>
            <p:nvPr/>
          </p:nvSpPr>
          <p:spPr bwMode="auto">
            <a:xfrm>
              <a:off x="707707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3" name="Rectangle 1272"/>
            <p:cNvSpPr/>
            <p:nvPr/>
          </p:nvSpPr>
          <p:spPr bwMode="auto">
            <a:xfrm>
              <a:off x="718184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4" name="Rectangle 1273"/>
            <p:cNvSpPr/>
            <p:nvPr/>
          </p:nvSpPr>
          <p:spPr bwMode="auto">
            <a:xfrm>
              <a:off x="728662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5" name="Rectangle 1274"/>
            <p:cNvSpPr/>
            <p:nvPr/>
          </p:nvSpPr>
          <p:spPr bwMode="auto">
            <a:xfrm>
              <a:off x="739139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6" name="Rectangle 1275"/>
            <p:cNvSpPr/>
            <p:nvPr/>
          </p:nvSpPr>
          <p:spPr bwMode="auto">
            <a:xfrm>
              <a:off x="749617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7" name="Rectangle 1276"/>
            <p:cNvSpPr/>
            <p:nvPr/>
          </p:nvSpPr>
          <p:spPr bwMode="auto">
            <a:xfrm>
              <a:off x="760094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8" name="Rectangle 1277"/>
            <p:cNvSpPr/>
            <p:nvPr/>
          </p:nvSpPr>
          <p:spPr bwMode="auto">
            <a:xfrm>
              <a:off x="770572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9" name="Rectangle 1278"/>
            <p:cNvSpPr/>
            <p:nvPr/>
          </p:nvSpPr>
          <p:spPr bwMode="auto">
            <a:xfrm>
              <a:off x="781049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0" name="Rectangle 1279"/>
            <p:cNvSpPr/>
            <p:nvPr/>
          </p:nvSpPr>
          <p:spPr bwMode="auto">
            <a:xfrm>
              <a:off x="791527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1" name="Rectangle 1280"/>
            <p:cNvSpPr/>
            <p:nvPr/>
          </p:nvSpPr>
          <p:spPr bwMode="auto">
            <a:xfrm>
              <a:off x="802004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2" name="Rectangle 1281"/>
            <p:cNvSpPr/>
            <p:nvPr/>
          </p:nvSpPr>
          <p:spPr bwMode="auto">
            <a:xfrm>
              <a:off x="812482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3" name="Rectangle 1282"/>
            <p:cNvSpPr/>
            <p:nvPr/>
          </p:nvSpPr>
          <p:spPr bwMode="auto">
            <a:xfrm>
              <a:off x="822959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4" name="Rectangle 1283"/>
            <p:cNvSpPr/>
            <p:nvPr/>
          </p:nvSpPr>
          <p:spPr bwMode="auto">
            <a:xfrm>
              <a:off x="8334374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5" name="Rectangle 1284"/>
            <p:cNvSpPr/>
            <p:nvPr/>
          </p:nvSpPr>
          <p:spPr bwMode="auto">
            <a:xfrm>
              <a:off x="8439149" y="44577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6" name="Rectangle 1285"/>
            <p:cNvSpPr/>
            <p:nvPr/>
          </p:nvSpPr>
          <p:spPr bwMode="auto">
            <a:xfrm>
              <a:off x="686752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7" name="Rectangle 1286"/>
            <p:cNvSpPr/>
            <p:nvPr/>
          </p:nvSpPr>
          <p:spPr bwMode="auto">
            <a:xfrm>
              <a:off x="697229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8" name="Rectangle 1287"/>
            <p:cNvSpPr/>
            <p:nvPr/>
          </p:nvSpPr>
          <p:spPr bwMode="auto">
            <a:xfrm>
              <a:off x="707707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9" name="Rectangle 1288"/>
            <p:cNvSpPr/>
            <p:nvPr/>
          </p:nvSpPr>
          <p:spPr bwMode="auto">
            <a:xfrm>
              <a:off x="718184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0" name="Rectangle 1289"/>
            <p:cNvSpPr/>
            <p:nvPr/>
          </p:nvSpPr>
          <p:spPr bwMode="auto">
            <a:xfrm>
              <a:off x="728662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1" name="Rectangle 1290"/>
            <p:cNvSpPr/>
            <p:nvPr/>
          </p:nvSpPr>
          <p:spPr bwMode="auto">
            <a:xfrm>
              <a:off x="739139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2" name="Rectangle 1291"/>
            <p:cNvSpPr/>
            <p:nvPr/>
          </p:nvSpPr>
          <p:spPr bwMode="auto">
            <a:xfrm>
              <a:off x="749617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3" name="Rectangle 1292"/>
            <p:cNvSpPr/>
            <p:nvPr/>
          </p:nvSpPr>
          <p:spPr bwMode="auto">
            <a:xfrm>
              <a:off x="760094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4" name="Rectangle 1293"/>
            <p:cNvSpPr/>
            <p:nvPr/>
          </p:nvSpPr>
          <p:spPr bwMode="auto">
            <a:xfrm>
              <a:off x="770572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5" name="Rectangle 1294"/>
            <p:cNvSpPr/>
            <p:nvPr/>
          </p:nvSpPr>
          <p:spPr bwMode="auto">
            <a:xfrm>
              <a:off x="781049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6" name="Rectangle 1295"/>
            <p:cNvSpPr/>
            <p:nvPr/>
          </p:nvSpPr>
          <p:spPr bwMode="auto">
            <a:xfrm>
              <a:off x="791527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7" name="Rectangle 1296"/>
            <p:cNvSpPr/>
            <p:nvPr/>
          </p:nvSpPr>
          <p:spPr bwMode="auto">
            <a:xfrm>
              <a:off x="802004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8" name="Rectangle 1297"/>
            <p:cNvSpPr/>
            <p:nvPr/>
          </p:nvSpPr>
          <p:spPr bwMode="auto">
            <a:xfrm>
              <a:off x="812482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9" name="Rectangle 1298"/>
            <p:cNvSpPr/>
            <p:nvPr/>
          </p:nvSpPr>
          <p:spPr bwMode="auto">
            <a:xfrm>
              <a:off x="822959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0" name="Rectangle 1299"/>
            <p:cNvSpPr/>
            <p:nvPr/>
          </p:nvSpPr>
          <p:spPr bwMode="auto">
            <a:xfrm>
              <a:off x="8334374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1" name="Rectangle 1300"/>
            <p:cNvSpPr/>
            <p:nvPr/>
          </p:nvSpPr>
          <p:spPr bwMode="auto">
            <a:xfrm>
              <a:off x="8439149" y="43529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2" name="Rectangle 1301"/>
            <p:cNvSpPr/>
            <p:nvPr/>
          </p:nvSpPr>
          <p:spPr bwMode="auto">
            <a:xfrm>
              <a:off x="686752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3" name="Rectangle 1302"/>
            <p:cNvSpPr/>
            <p:nvPr/>
          </p:nvSpPr>
          <p:spPr bwMode="auto">
            <a:xfrm>
              <a:off x="697229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4" name="Rectangle 1303"/>
            <p:cNvSpPr/>
            <p:nvPr/>
          </p:nvSpPr>
          <p:spPr bwMode="auto">
            <a:xfrm>
              <a:off x="707707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5" name="Rectangle 1304"/>
            <p:cNvSpPr/>
            <p:nvPr/>
          </p:nvSpPr>
          <p:spPr bwMode="auto">
            <a:xfrm>
              <a:off x="718184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6" name="Rectangle 1305"/>
            <p:cNvSpPr/>
            <p:nvPr/>
          </p:nvSpPr>
          <p:spPr bwMode="auto">
            <a:xfrm>
              <a:off x="728662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7" name="Rectangle 1306"/>
            <p:cNvSpPr/>
            <p:nvPr/>
          </p:nvSpPr>
          <p:spPr bwMode="auto">
            <a:xfrm>
              <a:off x="739139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8" name="Rectangle 1307"/>
            <p:cNvSpPr/>
            <p:nvPr/>
          </p:nvSpPr>
          <p:spPr bwMode="auto">
            <a:xfrm>
              <a:off x="749617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9" name="Rectangle 1308"/>
            <p:cNvSpPr/>
            <p:nvPr/>
          </p:nvSpPr>
          <p:spPr bwMode="auto">
            <a:xfrm>
              <a:off x="760094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0" name="Rectangle 1309"/>
            <p:cNvSpPr/>
            <p:nvPr/>
          </p:nvSpPr>
          <p:spPr bwMode="auto">
            <a:xfrm>
              <a:off x="770572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1" name="Rectangle 1310"/>
            <p:cNvSpPr/>
            <p:nvPr/>
          </p:nvSpPr>
          <p:spPr bwMode="auto">
            <a:xfrm>
              <a:off x="781049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2" name="Rectangle 1311"/>
            <p:cNvSpPr/>
            <p:nvPr/>
          </p:nvSpPr>
          <p:spPr bwMode="auto">
            <a:xfrm>
              <a:off x="791527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3" name="Rectangle 1312"/>
            <p:cNvSpPr/>
            <p:nvPr/>
          </p:nvSpPr>
          <p:spPr bwMode="auto">
            <a:xfrm>
              <a:off x="802004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4" name="Rectangle 1313"/>
            <p:cNvSpPr/>
            <p:nvPr/>
          </p:nvSpPr>
          <p:spPr bwMode="auto">
            <a:xfrm>
              <a:off x="812482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5" name="Rectangle 1314"/>
            <p:cNvSpPr/>
            <p:nvPr/>
          </p:nvSpPr>
          <p:spPr bwMode="auto">
            <a:xfrm>
              <a:off x="822959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6" name="Rectangle 1315"/>
            <p:cNvSpPr/>
            <p:nvPr/>
          </p:nvSpPr>
          <p:spPr bwMode="auto">
            <a:xfrm>
              <a:off x="8334374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7" name="Rectangle 1316"/>
            <p:cNvSpPr/>
            <p:nvPr/>
          </p:nvSpPr>
          <p:spPr bwMode="auto">
            <a:xfrm>
              <a:off x="8439149" y="42481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8" name="Rectangle 1317"/>
            <p:cNvSpPr/>
            <p:nvPr/>
          </p:nvSpPr>
          <p:spPr bwMode="auto">
            <a:xfrm>
              <a:off x="686752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9" name="Rectangle 1318"/>
            <p:cNvSpPr/>
            <p:nvPr/>
          </p:nvSpPr>
          <p:spPr bwMode="auto">
            <a:xfrm>
              <a:off x="697229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0" name="Rectangle 1319"/>
            <p:cNvSpPr/>
            <p:nvPr/>
          </p:nvSpPr>
          <p:spPr bwMode="auto">
            <a:xfrm>
              <a:off x="707707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1" name="Rectangle 1320"/>
            <p:cNvSpPr/>
            <p:nvPr/>
          </p:nvSpPr>
          <p:spPr bwMode="auto">
            <a:xfrm>
              <a:off x="718184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2" name="Rectangle 1321"/>
            <p:cNvSpPr/>
            <p:nvPr/>
          </p:nvSpPr>
          <p:spPr bwMode="auto">
            <a:xfrm>
              <a:off x="728662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3" name="Rectangle 1322"/>
            <p:cNvSpPr/>
            <p:nvPr/>
          </p:nvSpPr>
          <p:spPr bwMode="auto">
            <a:xfrm>
              <a:off x="739139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4" name="Rectangle 1323"/>
            <p:cNvSpPr/>
            <p:nvPr/>
          </p:nvSpPr>
          <p:spPr bwMode="auto">
            <a:xfrm>
              <a:off x="749617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5" name="Rectangle 1324"/>
            <p:cNvSpPr/>
            <p:nvPr/>
          </p:nvSpPr>
          <p:spPr bwMode="auto">
            <a:xfrm>
              <a:off x="760094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6" name="Rectangle 1325"/>
            <p:cNvSpPr/>
            <p:nvPr/>
          </p:nvSpPr>
          <p:spPr bwMode="auto">
            <a:xfrm>
              <a:off x="770572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7" name="Rectangle 1326"/>
            <p:cNvSpPr/>
            <p:nvPr/>
          </p:nvSpPr>
          <p:spPr bwMode="auto">
            <a:xfrm>
              <a:off x="781049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8" name="Rectangle 1327"/>
            <p:cNvSpPr/>
            <p:nvPr/>
          </p:nvSpPr>
          <p:spPr bwMode="auto">
            <a:xfrm>
              <a:off x="791527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9" name="Rectangle 1328"/>
            <p:cNvSpPr/>
            <p:nvPr/>
          </p:nvSpPr>
          <p:spPr bwMode="auto">
            <a:xfrm>
              <a:off x="802004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0" name="Rectangle 1329"/>
            <p:cNvSpPr/>
            <p:nvPr/>
          </p:nvSpPr>
          <p:spPr bwMode="auto">
            <a:xfrm>
              <a:off x="812482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1" name="Rectangle 1330"/>
            <p:cNvSpPr/>
            <p:nvPr/>
          </p:nvSpPr>
          <p:spPr bwMode="auto">
            <a:xfrm>
              <a:off x="822959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2" name="Rectangle 1331"/>
            <p:cNvSpPr/>
            <p:nvPr/>
          </p:nvSpPr>
          <p:spPr bwMode="auto">
            <a:xfrm>
              <a:off x="8334374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3" name="Rectangle 1332"/>
            <p:cNvSpPr/>
            <p:nvPr/>
          </p:nvSpPr>
          <p:spPr bwMode="auto">
            <a:xfrm>
              <a:off x="8439149" y="41433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4" name="Rectangle 1333"/>
            <p:cNvSpPr/>
            <p:nvPr/>
          </p:nvSpPr>
          <p:spPr bwMode="auto">
            <a:xfrm>
              <a:off x="686752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5" name="Rectangle 1334"/>
            <p:cNvSpPr/>
            <p:nvPr/>
          </p:nvSpPr>
          <p:spPr bwMode="auto">
            <a:xfrm>
              <a:off x="697229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6" name="Rectangle 1335"/>
            <p:cNvSpPr/>
            <p:nvPr/>
          </p:nvSpPr>
          <p:spPr bwMode="auto">
            <a:xfrm>
              <a:off x="707707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7" name="Rectangle 1336"/>
            <p:cNvSpPr/>
            <p:nvPr/>
          </p:nvSpPr>
          <p:spPr bwMode="auto">
            <a:xfrm>
              <a:off x="718184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8" name="Rectangle 1337"/>
            <p:cNvSpPr/>
            <p:nvPr/>
          </p:nvSpPr>
          <p:spPr bwMode="auto">
            <a:xfrm>
              <a:off x="728662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9" name="Rectangle 1338"/>
            <p:cNvSpPr/>
            <p:nvPr/>
          </p:nvSpPr>
          <p:spPr bwMode="auto">
            <a:xfrm>
              <a:off x="739139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0" name="Rectangle 1339"/>
            <p:cNvSpPr/>
            <p:nvPr/>
          </p:nvSpPr>
          <p:spPr bwMode="auto">
            <a:xfrm>
              <a:off x="749617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1" name="Rectangle 1340"/>
            <p:cNvSpPr/>
            <p:nvPr/>
          </p:nvSpPr>
          <p:spPr bwMode="auto">
            <a:xfrm>
              <a:off x="760094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2" name="Rectangle 1341"/>
            <p:cNvSpPr/>
            <p:nvPr/>
          </p:nvSpPr>
          <p:spPr bwMode="auto">
            <a:xfrm>
              <a:off x="770572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3" name="Rectangle 1342"/>
            <p:cNvSpPr/>
            <p:nvPr/>
          </p:nvSpPr>
          <p:spPr bwMode="auto">
            <a:xfrm>
              <a:off x="781049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4" name="Rectangle 1343"/>
            <p:cNvSpPr/>
            <p:nvPr/>
          </p:nvSpPr>
          <p:spPr bwMode="auto">
            <a:xfrm>
              <a:off x="791527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5" name="Rectangle 1344"/>
            <p:cNvSpPr/>
            <p:nvPr/>
          </p:nvSpPr>
          <p:spPr bwMode="auto">
            <a:xfrm>
              <a:off x="802004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6" name="Rectangle 1345"/>
            <p:cNvSpPr/>
            <p:nvPr/>
          </p:nvSpPr>
          <p:spPr bwMode="auto">
            <a:xfrm>
              <a:off x="812482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7" name="Rectangle 1346"/>
            <p:cNvSpPr/>
            <p:nvPr/>
          </p:nvSpPr>
          <p:spPr bwMode="auto">
            <a:xfrm>
              <a:off x="822959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8" name="Rectangle 1347"/>
            <p:cNvSpPr/>
            <p:nvPr/>
          </p:nvSpPr>
          <p:spPr bwMode="auto">
            <a:xfrm>
              <a:off x="8334374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9" name="Rectangle 1348"/>
            <p:cNvSpPr/>
            <p:nvPr/>
          </p:nvSpPr>
          <p:spPr bwMode="auto">
            <a:xfrm>
              <a:off x="8439149" y="40386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0" name="Rectangle 1349"/>
            <p:cNvSpPr/>
            <p:nvPr/>
          </p:nvSpPr>
          <p:spPr bwMode="auto">
            <a:xfrm>
              <a:off x="686752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1" name="Rectangle 1350"/>
            <p:cNvSpPr/>
            <p:nvPr/>
          </p:nvSpPr>
          <p:spPr bwMode="auto">
            <a:xfrm>
              <a:off x="697229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2" name="Rectangle 1351"/>
            <p:cNvSpPr/>
            <p:nvPr/>
          </p:nvSpPr>
          <p:spPr bwMode="auto">
            <a:xfrm>
              <a:off x="707707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3" name="Rectangle 1352"/>
            <p:cNvSpPr/>
            <p:nvPr/>
          </p:nvSpPr>
          <p:spPr bwMode="auto">
            <a:xfrm>
              <a:off x="718184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4" name="Rectangle 1353"/>
            <p:cNvSpPr/>
            <p:nvPr/>
          </p:nvSpPr>
          <p:spPr bwMode="auto">
            <a:xfrm>
              <a:off x="728662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5" name="Rectangle 1354"/>
            <p:cNvSpPr/>
            <p:nvPr/>
          </p:nvSpPr>
          <p:spPr bwMode="auto">
            <a:xfrm>
              <a:off x="739139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6" name="Rectangle 1355"/>
            <p:cNvSpPr/>
            <p:nvPr/>
          </p:nvSpPr>
          <p:spPr bwMode="auto">
            <a:xfrm>
              <a:off x="749617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7" name="Rectangle 1356"/>
            <p:cNvSpPr/>
            <p:nvPr/>
          </p:nvSpPr>
          <p:spPr bwMode="auto">
            <a:xfrm>
              <a:off x="760094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8" name="Rectangle 1357"/>
            <p:cNvSpPr/>
            <p:nvPr/>
          </p:nvSpPr>
          <p:spPr bwMode="auto">
            <a:xfrm>
              <a:off x="770572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9" name="Rectangle 1358"/>
            <p:cNvSpPr/>
            <p:nvPr/>
          </p:nvSpPr>
          <p:spPr bwMode="auto">
            <a:xfrm>
              <a:off x="781049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0" name="Rectangle 1359"/>
            <p:cNvSpPr/>
            <p:nvPr/>
          </p:nvSpPr>
          <p:spPr bwMode="auto">
            <a:xfrm>
              <a:off x="791527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1" name="Rectangle 1360"/>
            <p:cNvSpPr/>
            <p:nvPr/>
          </p:nvSpPr>
          <p:spPr bwMode="auto">
            <a:xfrm>
              <a:off x="802004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2" name="Rectangle 1361"/>
            <p:cNvSpPr/>
            <p:nvPr/>
          </p:nvSpPr>
          <p:spPr bwMode="auto">
            <a:xfrm>
              <a:off x="812482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3" name="Rectangle 1362"/>
            <p:cNvSpPr/>
            <p:nvPr/>
          </p:nvSpPr>
          <p:spPr bwMode="auto">
            <a:xfrm>
              <a:off x="822959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4" name="Rectangle 1363"/>
            <p:cNvSpPr/>
            <p:nvPr/>
          </p:nvSpPr>
          <p:spPr bwMode="auto">
            <a:xfrm>
              <a:off x="8334374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5" name="Rectangle 1364"/>
            <p:cNvSpPr/>
            <p:nvPr/>
          </p:nvSpPr>
          <p:spPr bwMode="auto">
            <a:xfrm>
              <a:off x="8439149" y="39338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6" name="Rectangle 1365"/>
            <p:cNvSpPr/>
            <p:nvPr/>
          </p:nvSpPr>
          <p:spPr bwMode="auto">
            <a:xfrm>
              <a:off x="686752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7" name="Rectangle 1366"/>
            <p:cNvSpPr/>
            <p:nvPr/>
          </p:nvSpPr>
          <p:spPr bwMode="auto">
            <a:xfrm>
              <a:off x="697229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8" name="Rectangle 1367"/>
            <p:cNvSpPr/>
            <p:nvPr/>
          </p:nvSpPr>
          <p:spPr bwMode="auto">
            <a:xfrm>
              <a:off x="707707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9" name="Rectangle 1368"/>
            <p:cNvSpPr/>
            <p:nvPr/>
          </p:nvSpPr>
          <p:spPr bwMode="auto">
            <a:xfrm>
              <a:off x="718184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0" name="Rectangle 1369"/>
            <p:cNvSpPr/>
            <p:nvPr/>
          </p:nvSpPr>
          <p:spPr bwMode="auto">
            <a:xfrm>
              <a:off x="728662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1" name="Rectangle 1370"/>
            <p:cNvSpPr/>
            <p:nvPr/>
          </p:nvSpPr>
          <p:spPr bwMode="auto">
            <a:xfrm>
              <a:off x="739139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2" name="Rectangle 1371"/>
            <p:cNvSpPr/>
            <p:nvPr/>
          </p:nvSpPr>
          <p:spPr bwMode="auto">
            <a:xfrm>
              <a:off x="749617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3" name="Rectangle 1372"/>
            <p:cNvSpPr/>
            <p:nvPr/>
          </p:nvSpPr>
          <p:spPr bwMode="auto">
            <a:xfrm>
              <a:off x="760094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4" name="Rectangle 1373"/>
            <p:cNvSpPr/>
            <p:nvPr/>
          </p:nvSpPr>
          <p:spPr bwMode="auto">
            <a:xfrm>
              <a:off x="770572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5" name="Rectangle 1374"/>
            <p:cNvSpPr/>
            <p:nvPr/>
          </p:nvSpPr>
          <p:spPr bwMode="auto">
            <a:xfrm>
              <a:off x="781049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6" name="Rectangle 1375"/>
            <p:cNvSpPr/>
            <p:nvPr/>
          </p:nvSpPr>
          <p:spPr bwMode="auto">
            <a:xfrm>
              <a:off x="791527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7" name="Rectangle 1376"/>
            <p:cNvSpPr/>
            <p:nvPr/>
          </p:nvSpPr>
          <p:spPr bwMode="auto">
            <a:xfrm>
              <a:off x="802004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8" name="Rectangle 1377"/>
            <p:cNvSpPr/>
            <p:nvPr/>
          </p:nvSpPr>
          <p:spPr bwMode="auto">
            <a:xfrm>
              <a:off x="812482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9" name="Rectangle 1378"/>
            <p:cNvSpPr/>
            <p:nvPr/>
          </p:nvSpPr>
          <p:spPr bwMode="auto">
            <a:xfrm>
              <a:off x="822959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0" name="Rectangle 1379"/>
            <p:cNvSpPr/>
            <p:nvPr/>
          </p:nvSpPr>
          <p:spPr bwMode="auto">
            <a:xfrm>
              <a:off x="8334374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1" name="Rectangle 1380"/>
            <p:cNvSpPr/>
            <p:nvPr/>
          </p:nvSpPr>
          <p:spPr bwMode="auto">
            <a:xfrm>
              <a:off x="8439149" y="38290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2" name="Rectangle 1381"/>
            <p:cNvSpPr/>
            <p:nvPr/>
          </p:nvSpPr>
          <p:spPr bwMode="auto">
            <a:xfrm>
              <a:off x="686752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3" name="Rectangle 1382"/>
            <p:cNvSpPr/>
            <p:nvPr/>
          </p:nvSpPr>
          <p:spPr bwMode="auto">
            <a:xfrm>
              <a:off x="697229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4" name="Rectangle 1383"/>
            <p:cNvSpPr/>
            <p:nvPr/>
          </p:nvSpPr>
          <p:spPr bwMode="auto">
            <a:xfrm>
              <a:off x="707707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5" name="Rectangle 1384"/>
            <p:cNvSpPr/>
            <p:nvPr/>
          </p:nvSpPr>
          <p:spPr bwMode="auto">
            <a:xfrm>
              <a:off x="718184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6" name="Rectangle 1385"/>
            <p:cNvSpPr/>
            <p:nvPr/>
          </p:nvSpPr>
          <p:spPr bwMode="auto">
            <a:xfrm>
              <a:off x="728662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7" name="Rectangle 1386"/>
            <p:cNvSpPr/>
            <p:nvPr/>
          </p:nvSpPr>
          <p:spPr bwMode="auto">
            <a:xfrm>
              <a:off x="739139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8" name="Rectangle 1387"/>
            <p:cNvSpPr/>
            <p:nvPr/>
          </p:nvSpPr>
          <p:spPr bwMode="auto">
            <a:xfrm>
              <a:off x="749617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9" name="Rectangle 1388"/>
            <p:cNvSpPr/>
            <p:nvPr/>
          </p:nvSpPr>
          <p:spPr bwMode="auto">
            <a:xfrm>
              <a:off x="760094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0" name="Rectangle 1389"/>
            <p:cNvSpPr/>
            <p:nvPr/>
          </p:nvSpPr>
          <p:spPr bwMode="auto">
            <a:xfrm>
              <a:off x="770572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1" name="Rectangle 1390"/>
            <p:cNvSpPr/>
            <p:nvPr/>
          </p:nvSpPr>
          <p:spPr bwMode="auto">
            <a:xfrm>
              <a:off x="781049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2" name="Rectangle 1391"/>
            <p:cNvSpPr/>
            <p:nvPr/>
          </p:nvSpPr>
          <p:spPr bwMode="auto">
            <a:xfrm>
              <a:off x="791527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3" name="Rectangle 1392"/>
            <p:cNvSpPr/>
            <p:nvPr/>
          </p:nvSpPr>
          <p:spPr bwMode="auto">
            <a:xfrm>
              <a:off x="802004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4" name="Rectangle 1393"/>
            <p:cNvSpPr/>
            <p:nvPr/>
          </p:nvSpPr>
          <p:spPr bwMode="auto">
            <a:xfrm>
              <a:off x="812482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5" name="Rectangle 1394"/>
            <p:cNvSpPr/>
            <p:nvPr/>
          </p:nvSpPr>
          <p:spPr bwMode="auto">
            <a:xfrm>
              <a:off x="822959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6" name="Rectangle 1395"/>
            <p:cNvSpPr/>
            <p:nvPr/>
          </p:nvSpPr>
          <p:spPr bwMode="auto">
            <a:xfrm>
              <a:off x="8334374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7" name="Rectangle 1396"/>
            <p:cNvSpPr/>
            <p:nvPr/>
          </p:nvSpPr>
          <p:spPr bwMode="auto">
            <a:xfrm>
              <a:off x="8439149" y="372427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8" name="Rectangle 1397"/>
            <p:cNvSpPr/>
            <p:nvPr/>
          </p:nvSpPr>
          <p:spPr bwMode="auto">
            <a:xfrm>
              <a:off x="686752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9" name="Rectangle 1398"/>
            <p:cNvSpPr/>
            <p:nvPr/>
          </p:nvSpPr>
          <p:spPr bwMode="auto">
            <a:xfrm>
              <a:off x="697229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0" name="Rectangle 1399"/>
            <p:cNvSpPr/>
            <p:nvPr/>
          </p:nvSpPr>
          <p:spPr bwMode="auto">
            <a:xfrm>
              <a:off x="707707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1" name="Rectangle 1400"/>
            <p:cNvSpPr/>
            <p:nvPr/>
          </p:nvSpPr>
          <p:spPr bwMode="auto">
            <a:xfrm>
              <a:off x="718184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2" name="Rectangle 1401"/>
            <p:cNvSpPr/>
            <p:nvPr/>
          </p:nvSpPr>
          <p:spPr bwMode="auto">
            <a:xfrm>
              <a:off x="728662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3" name="Rectangle 1402"/>
            <p:cNvSpPr/>
            <p:nvPr/>
          </p:nvSpPr>
          <p:spPr bwMode="auto">
            <a:xfrm>
              <a:off x="739139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4" name="Rectangle 1403"/>
            <p:cNvSpPr/>
            <p:nvPr/>
          </p:nvSpPr>
          <p:spPr bwMode="auto">
            <a:xfrm>
              <a:off x="749617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5" name="Rectangle 1404"/>
            <p:cNvSpPr/>
            <p:nvPr/>
          </p:nvSpPr>
          <p:spPr bwMode="auto">
            <a:xfrm>
              <a:off x="760094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6" name="Rectangle 1405"/>
            <p:cNvSpPr/>
            <p:nvPr/>
          </p:nvSpPr>
          <p:spPr bwMode="auto">
            <a:xfrm>
              <a:off x="770572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7" name="Rectangle 1406"/>
            <p:cNvSpPr/>
            <p:nvPr/>
          </p:nvSpPr>
          <p:spPr bwMode="auto">
            <a:xfrm>
              <a:off x="781049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8" name="Rectangle 1407"/>
            <p:cNvSpPr/>
            <p:nvPr/>
          </p:nvSpPr>
          <p:spPr bwMode="auto">
            <a:xfrm>
              <a:off x="791527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9" name="Rectangle 1408"/>
            <p:cNvSpPr/>
            <p:nvPr/>
          </p:nvSpPr>
          <p:spPr bwMode="auto">
            <a:xfrm>
              <a:off x="802004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0" name="Rectangle 1409"/>
            <p:cNvSpPr/>
            <p:nvPr/>
          </p:nvSpPr>
          <p:spPr bwMode="auto">
            <a:xfrm>
              <a:off x="812482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1" name="Rectangle 1410"/>
            <p:cNvSpPr/>
            <p:nvPr/>
          </p:nvSpPr>
          <p:spPr bwMode="auto">
            <a:xfrm>
              <a:off x="822959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2" name="Rectangle 1411"/>
            <p:cNvSpPr/>
            <p:nvPr/>
          </p:nvSpPr>
          <p:spPr bwMode="auto">
            <a:xfrm>
              <a:off x="8334374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3" name="Rectangle 1412"/>
            <p:cNvSpPr/>
            <p:nvPr/>
          </p:nvSpPr>
          <p:spPr bwMode="auto">
            <a:xfrm>
              <a:off x="8439149" y="361950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2" name="Group 831"/>
          <p:cNvGrpSpPr/>
          <p:nvPr/>
        </p:nvGrpSpPr>
        <p:grpSpPr>
          <a:xfrm>
            <a:off x="2686049" y="2390775"/>
            <a:ext cx="828675" cy="1014115"/>
            <a:chOff x="2686049" y="2390775"/>
            <a:chExt cx="828675" cy="1014115"/>
          </a:xfrm>
        </p:grpSpPr>
        <p:sp>
          <p:nvSpPr>
            <p:cNvPr id="733" name="TextBox 732"/>
            <p:cNvSpPr txBox="1"/>
            <p:nvPr/>
          </p:nvSpPr>
          <p:spPr>
            <a:xfrm>
              <a:off x="2686049" y="2943225"/>
              <a:ext cx="82867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70C0"/>
                  </a:solidFill>
                </a:rPr>
                <a:t>7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sp>
          <p:nvSpPr>
            <p:cNvPr id="1430" name="Rectangle 1429"/>
            <p:cNvSpPr/>
            <p:nvPr/>
          </p:nvSpPr>
          <p:spPr bwMode="auto">
            <a:xfrm>
              <a:off x="2905124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1" name="Rectangle 1430"/>
            <p:cNvSpPr/>
            <p:nvPr/>
          </p:nvSpPr>
          <p:spPr bwMode="auto">
            <a:xfrm>
              <a:off x="3009899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2" name="Rectangle 1431"/>
            <p:cNvSpPr/>
            <p:nvPr/>
          </p:nvSpPr>
          <p:spPr bwMode="auto">
            <a:xfrm>
              <a:off x="3114674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3" name="Rectangle 1432"/>
            <p:cNvSpPr/>
            <p:nvPr/>
          </p:nvSpPr>
          <p:spPr bwMode="auto">
            <a:xfrm>
              <a:off x="3219449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4" name="Rectangle 1433"/>
            <p:cNvSpPr/>
            <p:nvPr/>
          </p:nvSpPr>
          <p:spPr bwMode="auto">
            <a:xfrm>
              <a:off x="2905124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5" name="Rectangle 1434"/>
            <p:cNvSpPr/>
            <p:nvPr/>
          </p:nvSpPr>
          <p:spPr bwMode="auto">
            <a:xfrm>
              <a:off x="3009899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6" name="Rectangle 1435"/>
            <p:cNvSpPr/>
            <p:nvPr/>
          </p:nvSpPr>
          <p:spPr bwMode="auto">
            <a:xfrm>
              <a:off x="3114674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7" name="Rectangle 1436"/>
            <p:cNvSpPr/>
            <p:nvPr/>
          </p:nvSpPr>
          <p:spPr bwMode="auto">
            <a:xfrm>
              <a:off x="3219449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8" name="Rectangle 1437"/>
            <p:cNvSpPr/>
            <p:nvPr/>
          </p:nvSpPr>
          <p:spPr bwMode="auto">
            <a:xfrm>
              <a:off x="2905124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9" name="Rectangle 1438"/>
            <p:cNvSpPr/>
            <p:nvPr/>
          </p:nvSpPr>
          <p:spPr bwMode="auto">
            <a:xfrm>
              <a:off x="3009899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0" name="Rectangle 1439"/>
            <p:cNvSpPr/>
            <p:nvPr/>
          </p:nvSpPr>
          <p:spPr bwMode="auto">
            <a:xfrm>
              <a:off x="3114674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1" name="Rectangle 1440"/>
            <p:cNvSpPr/>
            <p:nvPr/>
          </p:nvSpPr>
          <p:spPr bwMode="auto">
            <a:xfrm>
              <a:off x="3219449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2" name="Rectangle 1441"/>
            <p:cNvSpPr/>
            <p:nvPr/>
          </p:nvSpPr>
          <p:spPr bwMode="auto">
            <a:xfrm>
              <a:off x="290512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3" name="Rectangle 1442"/>
            <p:cNvSpPr/>
            <p:nvPr/>
          </p:nvSpPr>
          <p:spPr bwMode="auto">
            <a:xfrm>
              <a:off x="300989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4" name="Rectangle 1443"/>
            <p:cNvSpPr/>
            <p:nvPr/>
          </p:nvSpPr>
          <p:spPr bwMode="auto">
            <a:xfrm>
              <a:off x="311467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5" name="Rectangle 1444"/>
            <p:cNvSpPr/>
            <p:nvPr/>
          </p:nvSpPr>
          <p:spPr bwMode="auto">
            <a:xfrm>
              <a:off x="321944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40" name="Group 839"/>
          <p:cNvGrpSpPr/>
          <p:nvPr/>
        </p:nvGrpSpPr>
        <p:grpSpPr>
          <a:xfrm>
            <a:off x="4981574" y="2390775"/>
            <a:ext cx="828675" cy="1004590"/>
            <a:chOff x="4981574" y="2390775"/>
            <a:chExt cx="828675" cy="1004590"/>
          </a:xfrm>
        </p:grpSpPr>
        <p:sp>
          <p:nvSpPr>
            <p:cNvPr id="734" name="TextBox 733"/>
            <p:cNvSpPr txBox="1"/>
            <p:nvPr/>
          </p:nvSpPr>
          <p:spPr>
            <a:xfrm>
              <a:off x="4981574" y="2933700"/>
              <a:ext cx="82867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70C0"/>
                  </a:solidFill>
                </a:rPr>
                <a:t>14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sp>
          <p:nvSpPr>
            <p:cNvPr id="1446" name="Rectangle 1445"/>
            <p:cNvSpPr/>
            <p:nvPr/>
          </p:nvSpPr>
          <p:spPr bwMode="auto">
            <a:xfrm>
              <a:off x="5219699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7" name="Rectangle 1446"/>
            <p:cNvSpPr/>
            <p:nvPr/>
          </p:nvSpPr>
          <p:spPr bwMode="auto">
            <a:xfrm>
              <a:off x="5324474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8" name="Rectangle 1447"/>
            <p:cNvSpPr/>
            <p:nvPr/>
          </p:nvSpPr>
          <p:spPr bwMode="auto">
            <a:xfrm>
              <a:off x="5429249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9" name="Rectangle 1448"/>
            <p:cNvSpPr/>
            <p:nvPr/>
          </p:nvSpPr>
          <p:spPr bwMode="auto">
            <a:xfrm>
              <a:off x="5534024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0" name="Rectangle 1449"/>
            <p:cNvSpPr/>
            <p:nvPr/>
          </p:nvSpPr>
          <p:spPr bwMode="auto">
            <a:xfrm>
              <a:off x="5219699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1" name="Rectangle 1450"/>
            <p:cNvSpPr/>
            <p:nvPr/>
          </p:nvSpPr>
          <p:spPr bwMode="auto">
            <a:xfrm>
              <a:off x="5324474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2" name="Rectangle 1451"/>
            <p:cNvSpPr/>
            <p:nvPr/>
          </p:nvSpPr>
          <p:spPr bwMode="auto">
            <a:xfrm>
              <a:off x="5429249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3" name="Rectangle 1452"/>
            <p:cNvSpPr/>
            <p:nvPr/>
          </p:nvSpPr>
          <p:spPr bwMode="auto">
            <a:xfrm>
              <a:off x="5534024" y="26003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4" name="Rectangle 1453"/>
            <p:cNvSpPr/>
            <p:nvPr/>
          </p:nvSpPr>
          <p:spPr bwMode="auto">
            <a:xfrm>
              <a:off x="5219699" y="24955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5" name="Rectangle 1454"/>
            <p:cNvSpPr/>
            <p:nvPr/>
          </p:nvSpPr>
          <p:spPr bwMode="auto">
            <a:xfrm>
              <a:off x="5324474" y="24955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6" name="Rectangle 1455"/>
            <p:cNvSpPr/>
            <p:nvPr/>
          </p:nvSpPr>
          <p:spPr bwMode="auto">
            <a:xfrm>
              <a:off x="5429249" y="24955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7" name="Rectangle 1456"/>
            <p:cNvSpPr/>
            <p:nvPr/>
          </p:nvSpPr>
          <p:spPr bwMode="auto">
            <a:xfrm>
              <a:off x="5534024" y="24955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8" name="Rectangle 1457"/>
            <p:cNvSpPr/>
            <p:nvPr/>
          </p:nvSpPr>
          <p:spPr bwMode="auto">
            <a:xfrm>
              <a:off x="5219699" y="23907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9" name="Rectangle 1458"/>
            <p:cNvSpPr/>
            <p:nvPr/>
          </p:nvSpPr>
          <p:spPr bwMode="auto">
            <a:xfrm>
              <a:off x="5324474" y="23907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0" name="Rectangle 1459"/>
            <p:cNvSpPr/>
            <p:nvPr/>
          </p:nvSpPr>
          <p:spPr bwMode="auto">
            <a:xfrm>
              <a:off x="542924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1" name="Rectangle 1460"/>
            <p:cNvSpPr/>
            <p:nvPr/>
          </p:nvSpPr>
          <p:spPr bwMode="auto">
            <a:xfrm>
              <a:off x="553402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4" name="Group 833"/>
          <p:cNvGrpSpPr/>
          <p:nvPr/>
        </p:nvGrpSpPr>
        <p:grpSpPr>
          <a:xfrm>
            <a:off x="7143749" y="2381250"/>
            <a:ext cx="1057276" cy="1023640"/>
            <a:chOff x="7143749" y="2381250"/>
            <a:chExt cx="1057276" cy="1023640"/>
          </a:xfrm>
        </p:grpSpPr>
        <p:sp>
          <p:nvSpPr>
            <p:cNvPr id="735" name="TextBox 734"/>
            <p:cNvSpPr txBox="1"/>
            <p:nvPr/>
          </p:nvSpPr>
          <p:spPr>
            <a:xfrm>
              <a:off x="7143749" y="2943225"/>
              <a:ext cx="105727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70C0"/>
                  </a:solidFill>
                </a:rPr>
                <a:t>16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sp>
          <p:nvSpPr>
            <p:cNvPr id="1462" name="Rectangle 1461"/>
            <p:cNvSpPr/>
            <p:nvPr/>
          </p:nvSpPr>
          <p:spPr bwMode="auto">
            <a:xfrm>
              <a:off x="7486649" y="26955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3" name="Rectangle 1462"/>
            <p:cNvSpPr/>
            <p:nvPr/>
          </p:nvSpPr>
          <p:spPr bwMode="auto">
            <a:xfrm>
              <a:off x="7591424" y="26955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4" name="Rectangle 1463"/>
            <p:cNvSpPr/>
            <p:nvPr/>
          </p:nvSpPr>
          <p:spPr bwMode="auto">
            <a:xfrm>
              <a:off x="7696199" y="26955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5" name="Rectangle 1464"/>
            <p:cNvSpPr/>
            <p:nvPr/>
          </p:nvSpPr>
          <p:spPr bwMode="auto">
            <a:xfrm>
              <a:off x="7800974" y="26955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6" name="Rectangle 1465"/>
            <p:cNvSpPr/>
            <p:nvPr/>
          </p:nvSpPr>
          <p:spPr bwMode="auto">
            <a:xfrm>
              <a:off x="7486649" y="25908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7" name="Rectangle 1466"/>
            <p:cNvSpPr/>
            <p:nvPr/>
          </p:nvSpPr>
          <p:spPr bwMode="auto">
            <a:xfrm>
              <a:off x="7591424" y="25908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8" name="Rectangle 1467"/>
            <p:cNvSpPr/>
            <p:nvPr/>
          </p:nvSpPr>
          <p:spPr bwMode="auto">
            <a:xfrm>
              <a:off x="7696199" y="25908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9" name="Rectangle 1468"/>
            <p:cNvSpPr/>
            <p:nvPr/>
          </p:nvSpPr>
          <p:spPr bwMode="auto">
            <a:xfrm>
              <a:off x="7800974" y="25908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0" name="Rectangle 1469"/>
            <p:cNvSpPr/>
            <p:nvPr/>
          </p:nvSpPr>
          <p:spPr bwMode="auto">
            <a:xfrm>
              <a:off x="7486649" y="24860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1" name="Rectangle 1470"/>
            <p:cNvSpPr/>
            <p:nvPr/>
          </p:nvSpPr>
          <p:spPr bwMode="auto">
            <a:xfrm>
              <a:off x="7591424" y="24860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2" name="Rectangle 1471"/>
            <p:cNvSpPr/>
            <p:nvPr/>
          </p:nvSpPr>
          <p:spPr bwMode="auto">
            <a:xfrm>
              <a:off x="7696199" y="24860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3" name="Rectangle 1472"/>
            <p:cNvSpPr/>
            <p:nvPr/>
          </p:nvSpPr>
          <p:spPr bwMode="auto">
            <a:xfrm>
              <a:off x="7800974" y="248602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4" name="Rectangle 1473"/>
            <p:cNvSpPr/>
            <p:nvPr/>
          </p:nvSpPr>
          <p:spPr bwMode="auto">
            <a:xfrm>
              <a:off x="7486649" y="23812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5" name="Rectangle 1474"/>
            <p:cNvSpPr/>
            <p:nvPr/>
          </p:nvSpPr>
          <p:spPr bwMode="auto">
            <a:xfrm>
              <a:off x="7591424" y="23812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6" name="Rectangle 1475"/>
            <p:cNvSpPr/>
            <p:nvPr/>
          </p:nvSpPr>
          <p:spPr bwMode="auto">
            <a:xfrm>
              <a:off x="7696199" y="23812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7" name="Rectangle 1476"/>
            <p:cNvSpPr/>
            <p:nvPr/>
          </p:nvSpPr>
          <p:spPr bwMode="auto">
            <a:xfrm>
              <a:off x="7800974" y="238125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sp>
        <p:nvSpPr>
          <p:cNvPr id="1494" name="TextBox 1493"/>
          <p:cNvSpPr txBox="1"/>
          <p:nvPr/>
        </p:nvSpPr>
        <p:spPr>
          <a:xfrm>
            <a:off x="666748" y="6057900"/>
            <a:ext cx="807720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>
                <a:sym typeface="Wingdings" pitchFamily="2" charset="2"/>
              </a:rPr>
              <a:t> Concentrate on Increasing Parallelism!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1" y="609600"/>
            <a:ext cx="8429624" cy="685800"/>
          </a:xfrm>
        </p:spPr>
        <p:txBody>
          <a:bodyPr/>
          <a:lstStyle/>
          <a:p>
            <a:r>
              <a:rPr lang="en-US" dirty="0" smtClean="0"/>
              <a:t>Optimal Core Size for Symmetric </a:t>
            </a:r>
            <a:r>
              <a:rPr lang="en-US" dirty="0" err="1" smtClean="0"/>
              <a:t>Multicore</a:t>
            </a:r>
            <a:r>
              <a:rPr lang="en-US" dirty="0" smtClean="0"/>
              <a:t> Chips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19051" y="1590675"/>
            <a:ext cx="260032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/>
              <a:t>Fraction  Parallel: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695574" y="1581150"/>
            <a:ext cx="82867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/>
              <a:t>90%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991099" y="1571625"/>
            <a:ext cx="82867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/>
              <a:t>99%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153274" y="1581150"/>
            <a:ext cx="105727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/>
              <a:t>100%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61925" y="2419350"/>
            <a:ext cx="156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16 Base Cores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33350" y="4095750"/>
            <a:ext cx="156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256 Base Cores</a:t>
            </a:r>
            <a:endParaRPr lang="en-US" dirty="0"/>
          </a:p>
        </p:txBody>
      </p:sp>
      <p:grpSp>
        <p:nvGrpSpPr>
          <p:cNvPr id="834" name="Group 833"/>
          <p:cNvGrpSpPr/>
          <p:nvPr/>
        </p:nvGrpSpPr>
        <p:grpSpPr>
          <a:xfrm>
            <a:off x="2247899" y="3619500"/>
            <a:ext cx="1676400" cy="2261890"/>
            <a:chOff x="2247899" y="3619500"/>
            <a:chExt cx="1676400" cy="2261890"/>
          </a:xfrm>
        </p:grpSpPr>
        <p:sp>
          <p:nvSpPr>
            <p:cNvPr id="736" name="TextBox 735"/>
            <p:cNvSpPr txBox="1"/>
            <p:nvPr/>
          </p:nvSpPr>
          <p:spPr>
            <a:xfrm>
              <a:off x="2657474" y="5419725"/>
              <a:ext cx="8286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28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258" name="Rectangle 257"/>
            <p:cNvSpPr/>
            <p:nvPr/>
          </p:nvSpPr>
          <p:spPr bwMode="auto">
            <a:xfrm>
              <a:off x="22478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59" name="Rectangle 258"/>
            <p:cNvSpPr/>
            <p:nvPr/>
          </p:nvSpPr>
          <p:spPr bwMode="auto">
            <a:xfrm>
              <a:off x="23526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4" name="Rectangle 273"/>
            <p:cNvSpPr/>
            <p:nvPr/>
          </p:nvSpPr>
          <p:spPr bwMode="auto">
            <a:xfrm>
              <a:off x="24574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5" name="Rectangle 274"/>
            <p:cNvSpPr/>
            <p:nvPr/>
          </p:nvSpPr>
          <p:spPr bwMode="auto">
            <a:xfrm>
              <a:off x="25622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6" name="Rectangle 275"/>
            <p:cNvSpPr/>
            <p:nvPr/>
          </p:nvSpPr>
          <p:spPr bwMode="auto">
            <a:xfrm>
              <a:off x="26669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7" name="Rectangle 276"/>
            <p:cNvSpPr/>
            <p:nvPr/>
          </p:nvSpPr>
          <p:spPr bwMode="auto">
            <a:xfrm>
              <a:off x="27717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8" name="Rectangle 277"/>
            <p:cNvSpPr/>
            <p:nvPr/>
          </p:nvSpPr>
          <p:spPr bwMode="auto">
            <a:xfrm>
              <a:off x="28765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79" name="Rectangle 278"/>
            <p:cNvSpPr/>
            <p:nvPr/>
          </p:nvSpPr>
          <p:spPr bwMode="auto">
            <a:xfrm>
              <a:off x="29813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0" name="Rectangle 279"/>
            <p:cNvSpPr/>
            <p:nvPr/>
          </p:nvSpPr>
          <p:spPr bwMode="auto">
            <a:xfrm>
              <a:off x="30860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1" name="Rectangle 280"/>
            <p:cNvSpPr/>
            <p:nvPr/>
          </p:nvSpPr>
          <p:spPr bwMode="auto">
            <a:xfrm>
              <a:off x="31908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2" name="Rectangle 281"/>
            <p:cNvSpPr/>
            <p:nvPr/>
          </p:nvSpPr>
          <p:spPr bwMode="auto">
            <a:xfrm>
              <a:off x="32956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3" name="Rectangle 282"/>
            <p:cNvSpPr/>
            <p:nvPr/>
          </p:nvSpPr>
          <p:spPr bwMode="auto">
            <a:xfrm>
              <a:off x="34004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4" name="Rectangle 283"/>
            <p:cNvSpPr/>
            <p:nvPr/>
          </p:nvSpPr>
          <p:spPr bwMode="auto">
            <a:xfrm>
              <a:off x="35051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5" name="Rectangle 284"/>
            <p:cNvSpPr/>
            <p:nvPr/>
          </p:nvSpPr>
          <p:spPr bwMode="auto">
            <a:xfrm>
              <a:off x="360997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6" name="Rectangle 285"/>
            <p:cNvSpPr/>
            <p:nvPr/>
          </p:nvSpPr>
          <p:spPr bwMode="auto">
            <a:xfrm>
              <a:off x="37147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7" name="Rectangle 286"/>
            <p:cNvSpPr/>
            <p:nvPr/>
          </p:nvSpPr>
          <p:spPr bwMode="auto">
            <a:xfrm>
              <a:off x="38195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8" name="Rectangle 287"/>
            <p:cNvSpPr/>
            <p:nvPr/>
          </p:nvSpPr>
          <p:spPr bwMode="auto">
            <a:xfrm>
              <a:off x="22478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89" name="Rectangle 288"/>
            <p:cNvSpPr/>
            <p:nvPr/>
          </p:nvSpPr>
          <p:spPr bwMode="auto">
            <a:xfrm>
              <a:off x="23526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0" name="Rectangle 289"/>
            <p:cNvSpPr/>
            <p:nvPr/>
          </p:nvSpPr>
          <p:spPr bwMode="auto">
            <a:xfrm>
              <a:off x="24574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1" name="Rectangle 290"/>
            <p:cNvSpPr/>
            <p:nvPr/>
          </p:nvSpPr>
          <p:spPr bwMode="auto">
            <a:xfrm>
              <a:off x="25622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2" name="Rectangle 291"/>
            <p:cNvSpPr/>
            <p:nvPr/>
          </p:nvSpPr>
          <p:spPr bwMode="auto">
            <a:xfrm>
              <a:off x="26669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3" name="Rectangle 292"/>
            <p:cNvSpPr/>
            <p:nvPr/>
          </p:nvSpPr>
          <p:spPr bwMode="auto">
            <a:xfrm>
              <a:off x="27717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4" name="Rectangle 293"/>
            <p:cNvSpPr/>
            <p:nvPr/>
          </p:nvSpPr>
          <p:spPr bwMode="auto">
            <a:xfrm>
              <a:off x="28765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5" name="Rectangle 294"/>
            <p:cNvSpPr/>
            <p:nvPr/>
          </p:nvSpPr>
          <p:spPr bwMode="auto">
            <a:xfrm>
              <a:off x="29813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6" name="Rectangle 295"/>
            <p:cNvSpPr/>
            <p:nvPr/>
          </p:nvSpPr>
          <p:spPr bwMode="auto">
            <a:xfrm>
              <a:off x="308609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7" name="Rectangle 296"/>
            <p:cNvSpPr/>
            <p:nvPr/>
          </p:nvSpPr>
          <p:spPr bwMode="auto">
            <a:xfrm>
              <a:off x="319087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8" name="Rectangle 297"/>
            <p:cNvSpPr/>
            <p:nvPr/>
          </p:nvSpPr>
          <p:spPr bwMode="auto">
            <a:xfrm>
              <a:off x="3295649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299" name="Rectangle 298"/>
            <p:cNvSpPr/>
            <p:nvPr/>
          </p:nvSpPr>
          <p:spPr bwMode="auto">
            <a:xfrm>
              <a:off x="3400424" y="5086350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0" name="Rectangle 299"/>
            <p:cNvSpPr/>
            <p:nvPr/>
          </p:nvSpPr>
          <p:spPr bwMode="auto">
            <a:xfrm>
              <a:off x="35051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1" name="Rectangle 300"/>
            <p:cNvSpPr/>
            <p:nvPr/>
          </p:nvSpPr>
          <p:spPr bwMode="auto">
            <a:xfrm>
              <a:off x="36099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2" name="Rectangle 301"/>
            <p:cNvSpPr/>
            <p:nvPr/>
          </p:nvSpPr>
          <p:spPr bwMode="auto">
            <a:xfrm>
              <a:off x="37147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3" name="Rectangle 302"/>
            <p:cNvSpPr/>
            <p:nvPr/>
          </p:nvSpPr>
          <p:spPr bwMode="auto">
            <a:xfrm>
              <a:off x="38195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4" name="Rectangle 303"/>
            <p:cNvSpPr/>
            <p:nvPr/>
          </p:nvSpPr>
          <p:spPr bwMode="auto">
            <a:xfrm>
              <a:off x="22478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5" name="Rectangle 304"/>
            <p:cNvSpPr/>
            <p:nvPr/>
          </p:nvSpPr>
          <p:spPr bwMode="auto">
            <a:xfrm>
              <a:off x="23526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6" name="Rectangle 305"/>
            <p:cNvSpPr/>
            <p:nvPr/>
          </p:nvSpPr>
          <p:spPr bwMode="auto">
            <a:xfrm>
              <a:off x="24574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7" name="Rectangle 306"/>
            <p:cNvSpPr/>
            <p:nvPr/>
          </p:nvSpPr>
          <p:spPr bwMode="auto">
            <a:xfrm>
              <a:off x="25622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8" name="Rectangle 307"/>
            <p:cNvSpPr/>
            <p:nvPr/>
          </p:nvSpPr>
          <p:spPr bwMode="auto">
            <a:xfrm>
              <a:off x="26669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09" name="Rectangle 308"/>
            <p:cNvSpPr/>
            <p:nvPr/>
          </p:nvSpPr>
          <p:spPr bwMode="auto">
            <a:xfrm>
              <a:off x="27717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0" name="Rectangle 309"/>
            <p:cNvSpPr/>
            <p:nvPr/>
          </p:nvSpPr>
          <p:spPr bwMode="auto">
            <a:xfrm>
              <a:off x="28765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1" name="Rectangle 310"/>
            <p:cNvSpPr/>
            <p:nvPr/>
          </p:nvSpPr>
          <p:spPr bwMode="auto">
            <a:xfrm>
              <a:off x="29813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2" name="Rectangle 311"/>
            <p:cNvSpPr/>
            <p:nvPr/>
          </p:nvSpPr>
          <p:spPr bwMode="auto">
            <a:xfrm>
              <a:off x="30860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3" name="Rectangle 312"/>
            <p:cNvSpPr/>
            <p:nvPr/>
          </p:nvSpPr>
          <p:spPr bwMode="auto">
            <a:xfrm>
              <a:off x="31908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4" name="Rectangle 313"/>
            <p:cNvSpPr/>
            <p:nvPr/>
          </p:nvSpPr>
          <p:spPr bwMode="auto">
            <a:xfrm>
              <a:off x="32956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5" name="Rectangle 314"/>
            <p:cNvSpPr/>
            <p:nvPr/>
          </p:nvSpPr>
          <p:spPr bwMode="auto">
            <a:xfrm>
              <a:off x="34004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6" name="Rectangle 315"/>
            <p:cNvSpPr/>
            <p:nvPr/>
          </p:nvSpPr>
          <p:spPr bwMode="auto">
            <a:xfrm>
              <a:off x="35051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7" name="Rectangle 316"/>
            <p:cNvSpPr/>
            <p:nvPr/>
          </p:nvSpPr>
          <p:spPr bwMode="auto">
            <a:xfrm>
              <a:off x="36099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8" name="Rectangle 317"/>
            <p:cNvSpPr/>
            <p:nvPr/>
          </p:nvSpPr>
          <p:spPr bwMode="auto">
            <a:xfrm>
              <a:off x="37147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19" name="Rectangle 318"/>
            <p:cNvSpPr/>
            <p:nvPr/>
          </p:nvSpPr>
          <p:spPr bwMode="auto">
            <a:xfrm>
              <a:off x="38195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0" name="Rectangle 319"/>
            <p:cNvSpPr/>
            <p:nvPr/>
          </p:nvSpPr>
          <p:spPr bwMode="auto">
            <a:xfrm>
              <a:off x="22478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1" name="Rectangle 320"/>
            <p:cNvSpPr/>
            <p:nvPr/>
          </p:nvSpPr>
          <p:spPr bwMode="auto">
            <a:xfrm>
              <a:off x="23526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2" name="Rectangle 321"/>
            <p:cNvSpPr/>
            <p:nvPr/>
          </p:nvSpPr>
          <p:spPr bwMode="auto">
            <a:xfrm>
              <a:off x="24574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3" name="Rectangle 322"/>
            <p:cNvSpPr/>
            <p:nvPr/>
          </p:nvSpPr>
          <p:spPr bwMode="auto">
            <a:xfrm>
              <a:off x="25622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4" name="Rectangle 323"/>
            <p:cNvSpPr/>
            <p:nvPr/>
          </p:nvSpPr>
          <p:spPr bwMode="auto">
            <a:xfrm>
              <a:off x="26669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5" name="Rectangle 324"/>
            <p:cNvSpPr/>
            <p:nvPr/>
          </p:nvSpPr>
          <p:spPr bwMode="auto">
            <a:xfrm>
              <a:off x="27717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6" name="Rectangle 325"/>
            <p:cNvSpPr/>
            <p:nvPr/>
          </p:nvSpPr>
          <p:spPr bwMode="auto">
            <a:xfrm>
              <a:off x="28765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7" name="Rectangle 326"/>
            <p:cNvSpPr/>
            <p:nvPr/>
          </p:nvSpPr>
          <p:spPr bwMode="auto">
            <a:xfrm>
              <a:off x="29813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8" name="Rectangle 327"/>
            <p:cNvSpPr/>
            <p:nvPr/>
          </p:nvSpPr>
          <p:spPr bwMode="auto">
            <a:xfrm>
              <a:off x="30860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29" name="Rectangle 328"/>
            <p:cNvSpPr/>
            <p:nvPr/>
          </p:nvSpPr>
          <p:spPr bwMode="auto">
            <a:xfrm>
              <a:off x="31908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30" name="Rectangle 329"/>
            <p:cNvSpPr/>
            <p:nvPr/>
          </p:nvSpPr>
          <p:spPr bwMode="auto">
            <a:xfrm>
              <a:off x="32956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31" name="Rectangle 330"/>
            <p:cNvSpPr/>
            <p:nvPr/>
          </p:nvSpPr>
          <p:spPr bwMode="auto">
            <a:xfrm>
              <a:off x="34004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32" name="Rectangle 331"/>
            <p:cNvSpPr/>
            <p:nvPr/>
          </p:nvSpPr>
          <p:spPr bwMode="auto">
            <a:xfrm>
              <a:off x="35051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97" name="Rectangle 396"/>
            <p:cNvSpPr/>
            <p:nvPr/>
          </p:nvSpPr>
          <p:spPr bwMode="auto">
            <a:xfrm>
              <a:off x="36099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98" name="Rectangle 397"/>
            <p:cNvSpPr/>
            <p:nvPr/>
          </p:nvSpPr>
          <p:spPr bwMode="auto">
            <a:xfrm>
              <a:off x="37147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399" name="Rectangle 398"/>
            <p:cNvSpPr/>
            <p:nvPr/>
          </p:nvSpPr>
          <p:spPr bwMode="auto">
            <a:xfrm>
              <a:off x="38195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0" name="Rectangle 399"/>
            <p:cNvSpPr/>
            <p:nvPr/>
          </p:nvSpPr>
          <p:spPr bwMode="auto">
            <a:xfrm>
              <a:off x="22478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1" name="Rectangle 400"/>
            <p:cNvSpPr/>
            <p:nvPr/>
          </p:nvSpPr>
          <p:spPr bwMode="auto">
            <a:xfrm>
              <a:off x="23526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2" name="Rectangle 401"/>
            <p:cNvSpPr/>
            <p:nvPr/>
          </p:nvSpPr>
          <p:spPr bwMode="auto">
            <a:xfrm>
              <a:off x="24574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3" name="Rectangle 402"/>
            <p:cNvSpPr/>
            <p:nvPr/>
          </p:nvSpPr>
          <p:spPr bwMode="auto">
            <a:xfrm>
              <a:off x="25622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4" name="Rectangle 403"/>
            <p:cNvSpPr/>
            <p:nvPr/>
          </p:nvSpPr>
          <p:spPr bwMode="auto">
            <a:xfrm>
              <a:off x="26669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5" name="Rectangle 404"/>
            <p:cNvSpPr/>
            <p:nvPr/>
          </p:nvSpPr>
          <p:spPr bwMode="auto">
            <a:xfrm>
              <a:off x="27717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6" name="Rectangle 405"/>
            <p:cNvSpPr/>
            <p:nvPr/>
          </p:nvSpPr>
          <p:spPr bwMode="auto">
            <a:xfrm>
              <a:off x="28765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7" name="Rectangle 406"/>
            <p:cNvSpPr/>
            <p:nvPr/>
          </p:nvSpPr>
          <p:spPr bwMode="auto">
            <a:xfrm>
              <a:off x="29813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8" name="Rectangle 407"/>
            <p:cNvSpPr/>
            <p:nvPr/>
          </p:nvSpPr>
          <p:spPr bwMode="auto">
            <a:xfrm>
              <a:off x="30860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09" name="Rectangle 408"/>
            <p:cNvSpPr/>
            <p:nvPr/>
          </p:nvSpPr>
          <p:spPr bwMode="auto">
            <a:xfrm>
              <a:off x="31908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0" name="Rectangle 409"/>
            <p:cNvSpPr/>
            <p:nvPr/>
          </p:nvSpPr>
          <p:spPr bwMode="auto">
            <a:xfrm>
              <a:off x="32956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1" name="Rectangle 410"/>
            <p:cNvSpPr/>
            <p:nvPr/>
          </p:nvSpPr>
          <p:spPr bwMode="auto">
            <a:xfrm>
              <a:off x="34004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2" name="Rectangle 411"/>
            <p:cNvSpPr/>
            <p:nvPr/>
          </p:nvSpPr>
          <p:spPr bwMode="auto">
            <a:xfrm>
              <a:off x="35051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3" name="Rectangle 412"/>
            <p:cNvSpPr/>
            <p:nvPr/>
          </p:nvSpPr>
          <p:spPr bwMode="auto">
            <a:xfrm>
              <a:off x="36099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4" name="Rectangle 413"/>
            <p:cNvSpPr/>
            <p:nvPr/>
          </p:nvSpPr>
          <p:spPr bwMode="auto">
            <a:xfrm>
              <a:off x="37147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5" name="Rectangle 414"/>
            <p:cNvSpPr/>
            <p:nvPr/>
          </p:nvSpPr>
          <p:spPr bwMode="auto">
            <a:xfrm>
              <a:off x="38195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6" name="Rectangle 415"/>
            <p:cNvSpPr/>
            <p:nvPr/>
          </p:nvSpPr>
          <p:spPr bwMode="auto">
            <a:xfrm>
              <a:off x="22478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7" name="Rectangle 416"/>
            <p:cNvSpPr/>
            <p:nvPr/>
          </p:nvSpPr>
          <p:spPr bwMode="auto">
            <a:xfrm>
              <a:off x="23526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8" name="Rectangle 417"/>
            <p:cNvSpPr/>
            <p:nvPr/>
          </p:nvSpPr>
          <p:spPr bwMode="auto">
            <a:xfrm>
              <a:off x="24574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19" name="Rectangle 418"/>
            <p:cNvSpPr/>
            <p:nvPr/>
          </p:nvSpPr>
          <p:spPr bwMode="auto">
            <a:xfrm>
              <a:off x="25622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0" name="Rectangle 419"/>
            <p:cNvSpPr/>
            <p:nvPr/>
          </p:nvSpPr>
          <p:spPr bwMode="auto">
            <a:xfrm>
              <a:off x="26669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1" name="Rectangle 420"/>
            <p:cNvSpPr/>
            <p:nvPr/>
          </p:nvSpPr>
          <p:spPr bwMode="auto">
            <a:xfrm>
              <a:off x="27717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2" name="Rectangle 421"/>
            <p:cNvSpPr/>
            <p:nvPr/>
          </p:nvSpPr>
          <p:spPr bwMode="auto">
            <a:xfrm>
              <a:off x="28765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3" name="Rectangle 422"/>
            <p:cNvSpPr/>
            <p:nvPr/>
          </p:nvSpPr>
          <p:spPr bwMode="auto">
            <a:xfrm>
              <a:off x="29813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4" name="Rectangle 423"/>
            <p:cNvSpPr/>
            <p:nvPr/>
          </p:nvSpPr>
          <p:spPr bwMode="auto">
            <a:xfrm>
              <a:off x="30860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5" name="Rectangle 424"/>
            <p:cNvSpPr/>
            <p:nvPr/>
          </p:nvSpPr>
          <p:spPr bwMode="auto">
            <a:xfrm>
              <a:off x="31908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6" name="Rectangle 425"/>
            <p:cNvSpPr/>
            <p:nvPr/>
          </p:nvSpPr>
          <p:spPr bwMode="auto">
            <a:xfrm>
              <a:off x="32956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7" name="Rectangle 426"/>
            <p:cNvSpPr/>
            <p:nvPr/>
          </p:nvSpPr>
          <p:spPr bwMode="auto">
            <a:xfrm>
              <a:off x="34004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8" name="Rectangle 427"/>
            <p:cNvSpPr/>
            <p:nvPr/>
          </p:nvSpPr>
          <p:spPr bwMode="auto">
            <a:xfrm>
              <a:off x="35051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29" name="Rectangle 428"/>
            <p:cNvSpPr/>
            <p:nvPr/>
          </p:nvSpPr>
          <p:spPr bwMode="auto">
            <a:xfrm>
              <a:off x="36099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0" name="Rectangle 429"/>
            <p:cNvSpPr/>
            <p:nvPr/>
          </p:nvSpPr>
          <p:spPr bwMode="auto">
            <a:xfrm>
              <a:off x="37147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1" name="Rectangle 430"/>
            <p:cNvSpPr/>
            <p:nvPr/>
          </p:nvSpPr>
          <p:spPr bwMode="auto">
            <a:xfrm>
              <a:off x="38195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2" name="Rectangle 431"/>
            <p:cNvSpPr/>
            <p:nvPr/>
          </p:nvSpPr>
          <p:spPr bwMode="auto">
            <a:xfrm>
              <a:off x="22478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3" name="Rectangle 432"/>
            <p:cNvSpPr/>
            <p:nvPr/>
          </p:nvSpPr>
          <p:spPr bwMode="auto">
            <a:xfrm>
              <a:off x="23526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4" name="Rectangle 433"/>
            <p:cNvSpPr/>
            <p:nvPr/>
          </p:nvSpPr>
          <p:spPr bwMode="auto">
            <a:xfrm>
              <a:off x="24574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5" name="Rectangle 434"/>
            <p:cNvSpPr/>
            <p:nvPr/>
          </p:nvSpPr>
          <p:spPr bwMode="auto">
            <a:xfrm>
              <a:off x="25622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6" name="Rectangle 435"/>
            <p:cNvSpPr/>
            <p:nvPr/>
          </p:nvSpPr>
          <p:spPr bwMode="auto">
            <a:xfrm>
              <a:off x="26669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7" name="Rectangle 436"/>
            <p:cNvSpPr/>
            <p:nvPr/>
          </p:nvSpPr>
          <p:spPr bwMode="auto">
            <a:xfrm>
              <a:off x="27717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8" name="Rectangle 437"/>
            <p:cNvSpPr/>
            <p:nvPr/>
          </p:nvSpPr>
          <p:spPr bwMode="auto">
            <a:xfrm>
              <a:off x="28765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39" name="Rectangle 438"/>
            <p:cNvSpPr/>
            <p:nvPr/>
          </p:nvSpPr>
          <p:spPr bwMode="auto">
            <a:xfrm>
              <a:off x="29813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0" name="Rectangle 439"/>
            <p:cNvSpPr/>
            <p:nvPr/>
          </p:nvSpPr>
          <p:spPr bwMode="auto">
            <a:xfrm>
              <a:off x="30860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1" name="Rectangle 440"/>
            <p:cNvSpPr/>
            <p:nvPr/>
          </p:nvSpPr>
          <p:spPr bwMode="auto">
            <a:xfrm>
              <a:off x="31908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2" name="Rectangle 441"/>
            <p:cNvSpPr/>
            <p:nvPr/>
          </p:nvSpPr>
          <p:spPr bwMode="auto">
            <a:xfrm>
              <a:off x="32956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3" name="Rectangle 442"/>
            <p:cNvSpPr/>
            <p:nvPr/>
          </p:nvSpPr>
          <p:spPr bwMode="auto">
            <a:xfrm>
              <a:off x="34004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4" name="Rectangle 443"/>
            <p:cNvSpPr/>
            <p:nvPr/>
          </p:nvSpPr>
          <p:spPr bwMode="auto">
            <a:xfrm>
              <a:off x="35051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5" name="Rectangle 444"/>
            <p:cNvSpPr/>
            <p:nvPr/>
          </p:nvSpPr>
          <p:spPr bwMode="auto">
            <a:xfrm>
              <a:off x="36099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6" name="Rectangle 445"/>
            <p:cNvSpPr/>
            <p:nvPr/>
          </p:nvSpPr>
          <p:spPr bwMode="auto">
            <a:xfrm>
              <a:off x="37147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7" name="Rectangle 446"/>
            <p:cNvSpPr/>
            <p:nvPr/>
          </p:nvSpPr>
          <p:spPr bwMode="auto">
            <a:xfrm>
              <a:off x="38195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8" name="Rectangle 447"/>
            <p:cNvSpPr/>
            <p:nvPr/>
          </p:nvSpPr>
          <p:spPr bwMode="auto">
            <a:xfrm>
              <a:off x="22478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49" name="Rectangle 448"/>
            <p:cNvSpPr/>
            <p:nvPr/>
          </p:nvSpPr>
          <p:spPr bwMode="auto">
            <a:xfrm>
              <a:off x="23526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0" name="Rectangle 449"/>
            <p:cNvSpPr/>
            <p:nvPr/>
          </p:nvSpPr>
          <p:spPr bwMode="auto">
            <a:xfrm>
              <a:off x="24574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1" name="Rectangle 450"/>
            <p:cNvSpPr/>
            <p:nvPr/>
          </p:nvSpPr>
          <p:spPr bwMode="auto">
            <a:xfrm>
              <a:off x="25622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2" name="Rectangle 451"/>
            <p:cNvSpPr/>
            <p:nvPr/>
          </p:nvSpPr>
          <p:spPr bwMode="auto">
            <a:xfrm>
              <a:off x="26669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3" name="Rectangle 452"/>
            <p:cNvSpPr/>
            <p:nvPr/>
          </p:nvSpPr>
          <p:spPr bwMode="auto">
            <a:xfrm>
              <a:off x="27717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4" name="Rectangle 453"/>
            <p:cNvSpPr/>
            <p:nvPr/>
          </p:nvSpPr>
          <p:spPr bwMode="auto">
            <a:xfrm>
              <a:off x="28765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5" name="Rectangle 454"/>
            <p:cNvSpPr/>
            <p:nvPr/>
          </p:nvSpPr>
          <p:spPr bwMode="auto">
            <a:xfrm>
              <a:off x="29813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6" name="Rectangle 455"/>
            <p:cNvSpPr/>
            <p:nvPr/>
          </p:nvSpPr>
          <p:spPr bwMode="auto">
            <a:xfrm>
              <a:off x="30860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7" name="Rectangle 456"/>
            <p:cNvSpPr/>
            <p:nvPr/>
          </p:nvSpPr>
          <p:spPr bwMode="auto">
            <a:xfrm>
              <a:off x="31908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8" name="Rectangle 457"/>
            <p:cNvSpPr/>
            <p:nvPr/>
          </p:nvSpPr>
          <p:spPr bwMode="auto">
            <a:xfrm>
              <a:off x="32956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59" name="Rectangle 458"/>
            <p:cNvSpPr/>
            <p:nvPr/>
          </p:nvSpPr>
          <p:spPr bwMode="auto">
            <a:xfrm>
              <a:off x="34004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0" name="Rectangle 459"/>
            <p:cNvSpPr/>
            <p:nvPr/>
          </p:nvSpPr>
          <p:spPr bwMode="auto">
            <a:xfrm>
              <a:off x="35051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1" name="Rectangle 460"/>
            <p:cNvSpPr/>
            <p:nvPr/>
          </p:nvSpPr>
          <p:spPr bwMode="auto">
            <a:xfrm>
              <a:off x="36099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2" name="Rectangle 461"/>
            <p:cNvSpPr/>
            <p:nvPr/>
          </p:nvSpPr>
          <p:spPr bwMode="auto">
            <a:xfrm>
              <a:off x="37147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3" name="Rectangle 462"/>
            <p:cNvSpPr/>
            <p:nvPr/>
          </p:nvSpPr>
          <p:spPr bwMode="auto">
            <a:xfrm>
              <a:off x="38195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4" name="Rectangle 463"/>
            <p:cNvSpPr/>
            <p:nvPr/>
          </p:nvSpPr>
          <p:spPr bwMode="auto">
            <a:xfrm>
              <a:off x="22478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5" name="Rectangle 464"/>
            <p:cNvSpPr/>
            <p:nvPr/>
          </p:nvSpPr>
          <p:spPr bwMode="auto">
            <a:xfrm>
              <a:off x="23526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6" name="Rectangle 465"/>
            <p:cNvSpPr/>
            <p:nvPr/>
          </p:nvSpPr>
          <p:spPr bwMode="auto">
            <a:xfrm>
              <a:off x="24574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7" name="Rectangle 466"/>
            <p:cNvSpPr/>
            <p:nvPr/>
          </p:nvSpPr>
          <p:spPr bwMode="auto">
            <a:xfrm>
              <a:off x="25622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8" name="Rectangle 467"/>
            <p:cNvSpPr/>
            <p:nvPr/>
          </p:nvSpPr>
          <p:spPr bwMode="auto">
            <a:xfrm>
              <a:off x="26669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69" name="Rectangle 468"/>
            <p:cNvSpPr/>
            <p:nvPr/>
          </p:nvSpPr>
          <p:spPr bwMode="auto">
            <a:xfrm>
              <a:off x="27717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0" name="Rectangle 469"/>
            <p:cNvSpPr/>
            <p:nvPr/>
          </p:nvSpPr>
          <p:spPr bwMode="auto">
            <a:xfrm>
              <a:off x="28765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1" name="Rectangle 470"/>
            <p:cNvSpPr/>
            <p:nvPr/>
          </p:nvSpPr>
          <p:spPr bwMode="auto">
            <a:xfrm>
              <a:off x="29813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2" name="Rectangle 471"/>
            <p:cNvSpPr/>
            <p:nvPr/>
          </p:nvSpPr>
          <p:spPr bwMode="auto">
            <a:xfrm>
              <a:off x="30860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3" name="Rectangle 472"/>
            <p:cNvSpPr/>
            <p:nvPr/>
          </p:nvSpPr>
          <p:spPr bwMode="auto">
            <a:xfrm>
              <a:off x="31908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4" name="Rectangle 473"/>
            <p:cNvSpPr/>
            <p:nvPr/>
          </p:nvSpPr>
          <p:spPr bwMode="auto">
            <a:xfrm>
              <a:off x="32956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5" name="Rectangle 474"/>
            <p:cNvSpPr/>
            <p:nvPr/>
          </p:nvSpPr>
          <p:spPr bwMode="auto">
            <a:xfrm>
              <a:off x="34004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6" name="Rectangle 475"/>
            <p:cNvSpPr/>
            <p:nvPr/>
          </p:nvSpPr>
          <p:spPr bwMode="auto">
            <a:xfrm>
              <a:off x="35051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7" name="Rectangle 476"/>
            <p:cNvSpPr/>
            <p:nvPr/>
          </p:nvSpPr>
          <p:spPr bwMode="auto">
            <a:xfrm>
              <a:off x="36099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8" name="Rectangle 477"/>
            <p:cNvSpPr/>
            <p:nvPr/>
          </p:nvSpPr>
          <p:spPr bwMode="auto">
            <a:xfrm>
              <a:off x="37147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79" name="Rectangle 478"/>
            <p:cNvSpPr/>
            <p:nvPr/>
          </p:nvSpPr>
          <p:spPr bwMode="auto">
            <a:xfrm>
              <a:off x="38195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0" name="Rectangle 479"/>
            <p:cNvSpPr/>
            <p:nvPr/>
          </p:nvSpPr>
          <p:spPr bwMode="auto">
            <a:xfrm>
              <a:off x="22478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1" name="Rectangle 480"/>
            <p:cNvSpPr/>
            <p:nvPr/>
          </p:nvSpPr>
          <p:spPr bwMode="auto">
            <a:xfrm>
              <a:off x="23526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2" name="Rectangle 481"/>
            <p:cNvSpPr/>
            <p:nvPr/>
          </p:nvSpPr>
          <p:spPr bwMode="auto">
            <a:xfrm>
              <a:off x="24574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3" name="Rectangle 482"/>
            <p:cNvSpPr/>
            <p:nvPr/>
          </p:nvSpPr>
          <p:spPr bwMode="auto">
            <a:xfrm>
              <a:off x="25622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4" name="Rectangle 483"/>
            <p:cNvSpPr/>
            <p:nvPr/>
          </p:nvSpPr>
          <p:spPr bwMode="auto">
            <a:xfrm>
              <a:off x="26669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5" name="Rectangle 484"/>
            <p:cNvSpPr/>
            <p:nvPr/>
          </p:nvSpPr>
          <p:spPr bwMode="auto">
            <a:xfrm>
              <a:off x="27717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6" name="Rectangle 485"/>
            <p:cNvSpPr/>
            <p:nvPr/>
          </p:nvSpPr>
          <p:spPr bwMode="auto">
            <a:xfrm>
              <a:off x="28765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7" name="Rectangle 486"/>
            <p:cNvSpPr/>
            <p:nvPr/>
          </p:nvSpPr>
          <p:spPr bwMode="auto">
            <a:xfrm>
              <a:off x="29813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8" name="Rectangle 487"/>
            <p:cNvSpPr/>
            <p:nvPr/>
          </p:nvSpPr>
          <p:spPr bwMode="auto">
            <a:xfrm>
              <a:off x="30860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89" name="Rectangle 488"/>
            <p:cNvSpPr/>
            <p:nvPr/>
          </p:nvSpPr>
          <p:spPr bwMode="auto">
            <a:xfrm>
              <a:off x="31908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0" name="Rectangle 489"/>
            <p:cNvSpPr/>
            <p:nvPr/>
          </p:nvSpPr>
          <p:spPr bwMode="auto">
            <a:xfrm>
              <a:off x="32956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1" name="Rectangle 490"/>
            <p:cNvSpPr/>
            <p:nvPr/>
          </p:nvSpPr>
          <p:spPr bwMode="auto">
            <a:xfrm>
              <a:off x="34004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2" name="Rectangle 491"/>
            <p:cNvSpPr/>
            <p:nvPr/>
          </p:nvSpPr>
          <p:spPr bwMode="auto">
            <a:xfrm>
              <a:off x="35051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3" name="Rectangle 492"/>
            <p:cNvSpPr/>
            <p:nvPr/>
          </p:nvSpPr>
          <p:spPr bwMode="auto">
            <a:xfrm>
              <a:off x="36099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4" name="Rectangle 493"/>
            <p:cNvSpPr/>
            <p:nvPr/>
          </p:nvSpPr>
          <p:spPr bwMode="auto">
            <a:xfrm>
              <a:off x="37147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5" name="Rectangle 494"/>
            <p:cNvSpPr/>
            <p:nvPr/>
          </p:nvSpPr>
          <p:spPr bwMode="auto">
            <a:xfrm>
              <a:off x="38195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6" name="Rectangle 495"/>
            <p:cNvSpPr/>
            <p:nvPr/>
          </p:nvSpPr>
          <p:spPr bwMode="auto">
            <a:xfrm>
              <a:off x="22478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7" name="Rectangle 496"/>
            <p:cNvSpPr/>
            <p:nvPr/>
          </p:nvSpPr>
          <p:spPr bwMode="auto">
            <a:xfrm>
              <a:off x="23526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8" name="Rectangle 497"/>
            <p:cNvSpPr/>
            <p:nvPr/>
          </p:nvSpPr>
          <p:spPr bwMode="auto">
            <a:xfrm>
              <a:off x="24574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499" name="Rectangle 498"/>
            <p:cNvSpPr/>
            <p:nvPr/>
          </p:nvSpPr>
          <p:spPr bwMode="auto">
            <a:xfrm>
              <a:off x="25622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0" name="Rectangle 499"/>
            <p:cNvSpPr/>
            <p:nvPr/>
          </p:nvSpPr>
          <p:spPr bwMode="auto">
            <a:xfrm>
              <a:off x="26669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1" name="Rectangle 500"/>
            <p:cNvSpPr/>
            <p:nvPr/>
          </p:nvSpPr>
          <p:spPr bwMode="auto">
            <a:xfrm>
              <a:off x="27717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2" name="Rectangle 501"/>
            <p:cNvSpPr/>
            <p:nvPr/>
          </p:nvSpPr>
          <p:spPr bwMode="auto">
            <a:xfrm>
              <a:off x="28765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3" name="Rectangle 502"/>
            <p:cNvSpPr/>
            <p:nvPr/>
          </p:nvSpPr>
          <p:spPr bwMode="auto">
            <a:xfrm>
              <a:off x="29813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4" name="Rectangle 503"/>
            <p:cNvSpPr/>
            <p:nvPr/>
          </p:nvSpPr>
          <p:spPr bwMode="auto">
            <a:xfrm>
              <a:off x="30860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5" name="Rectangle 504"/>
            <p:cNvSpPr/>
            <p:nvPr/>
          </p:nvSpPr>
          <p:spPr bwMode="auto">
            <a:xfrm>
              <a:off x="31908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6" name="Rectangle 505"/>
            <p:cNvSpPr/>
            <p:nvPr/>
          </p:nvSpPr>
          <p:spPr bwMode="auto">
            <a:xfrm>
              <a:off x="32956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7" name="Rectangle 506"/>
            <p:cNvSpPr/>
            <p:nvPr/>
          </p:nvSpPr>
          <p:spPr bwMode="auto">
            <a:xfrm>
              <a:off x="34004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8" name="Rectangle 507"/>
            <p:cNvSpPr/>
            <p:nvPr/>
          </p:nvSpPr>
          <p:spPr bwMode="auto">
            <a:xfrm>
              <a:off x="35051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09" name="Rectangle 508"/>
            <p:cNvSpPr/>
            <p:nvPr/>
          </p:nvSpPr>
          <p:spPr bwMode="auto">
            <a:xfrm>
              <a:off x="36099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0" name="Rectangle 509"/>
            <p:cNvSpPr/>
            <p:nvPr/>
          </p:nvSpPr>
          <p:spPr bwMode="auto">
            <a:xfrm>
              <a:off x="37147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1" name="Rectangle 510"/>
            <p:cNvSpPr/>
            <p:nvPr/>
          </p:nvSpPr>
          <p:spPr bwMode="auto">
            <a:xfrm>
              <a:off x="38195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2" name="Rectangle 511"/>
            <p:cNvSpPr/>
            <p:nvPr/>
          </p:nvSpPr>
          <p:spPr bwMode="auto">
            <a:xfrm>
              <a:off x="22478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3" name="Rectangle 512"/>
            <p:cNvSpPr/>
            <p:nvPr/>
          </p:nvSpPr>
          <p:spPr bwMode="auto">
            <a:xfrm>
              <a:off x="23526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4" name="Rectangle 513"/>
            <p:cNvSpPr/>
            <p:nvPr/>
          </p:nvSpPr>
          <p:spPr bwMode="auto">
            <a:xfrm>
              <a:off x="24574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5" name="Rectangle 514"/>
            <p:cNvSpPr/>
            <p:nvPr/>
          </p:nvSpPr>
          <p:spPr bwMode="auto">
            <a:xfrm>
              <a:off x="25622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6" name="Rectangle 515"/>
            <p:cNvSpPr/>
            <p:nvPr/>
          </p:nvSpPr>
          <p:spPr bwMode="auto">
            <a:xfrm>
              <a:off x="26669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7" name="Rectangle 516"/>
            <p:cNvSpPr/>
            <p:nvPr/>
          </p:nvSpPr>
          <p:spPr bwMode="auto">
            <a:xfrm>
              <a:off x="27717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8" name="Rectangle 517"/>
            <p:cNvSpPr/>
            <p:nvPr/>
          </p:nvSpPr>
          <p:spPr bwMode="auto">
            <a:xfrm>
              <a:off x="28765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19" name="Rectangle 518"/>
            <p:cNvSpPr/>
            <p:nvPr/>
          </p:nvSpPr>
          <p:spPr bwMode="auto">
            <a:xfrm>
              <a:off x="29813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0" name="Rectangle 519"/>
            <p:cNvSpPr/>
            <p:nvPr/>
          </p:nvSpPr>
          <p:spPr bwMode="auto">
            <a:xfrm>
              <a:off x="30860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1" name="Rectangle 520"/>
            <p:cNvSpPr/>
            <p:nvPr/>
          </p:nvSpPr>
          <p:spPr bwMode="auto">
            <a:xfrm>
              <a:off x="31908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2" name="Rectangle 521"/>
            <p:cNvSpPr/>
            <p:nvPr/>
          </p:nvSpPr>
          <p:spPr bwMode="auto">
            <a:xfrm>
              <a:off x="32956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3" name="Rectangle 522"/>
            <p:cNvSpPr/>
            <p:nvPr/>
          </p:nvSpPr>
          <p:spPr bwMode="auto">
            <a:xfrm>
              <a:off x="34004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4" name="Rectangle 523"/>
            <p:cNvSpPr/>
            <p:nvPr/>
          </p:nvSpPr>
          <p:spPr bwMode="auto">
            <a:xfrm>
              <a:off x="35051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5" name="Rectangle 524"/>
            <p:cNvSpPr/>
            <p:nvPr/>
          </p:nvSpPr>
          <p:spPr bwMode="auto">
            <a:xfrm>
              <a:off x="36099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6" name="Rectangle 525"/>
            <p:cNvSpPr/>
            <p:nvPr/>
          </p:nvSpPr>
          <p:spPr bwMode="auto">
            <a:xfrm>
              <a:off x="37147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7" name="Rectangle 526"/>
            <p:cNvSpPr/>
            <p:nvPr/>
          </p:nvSpPr>
          <p:spPr bwMode="auto">
            <a:xfrm>
              <a:off x="38195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8" name="Rectangle 527"/>
            <p:cNvSpPr/>
            <p:nvPr/>
          </p:nvSpPr>
          <p:spPr bwMode="auto">
            <a:xfrm>
              <a:off x="22478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29" name="Rectangle 528"/>
            <p:cNvSpPr/>
            <p:nvPr/>
          </p:nvSpPr>
          <p:spPr bwMode="auto">
            <a:xfrm>
              <a:off x="23526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0" name="Rectangle 529"/>
            <p:cNvSpPr/>
            <p:nvPr/>
          </p:nvSpPr>
          <p:spPr bwMode="auto">
            <a:xfrm>
              <a:off x="24574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1" name="Rectangle 530"/>
            <p:cNvSpPr/>
            <p:nvPr/>
          </p:nvSpPr>
          <p:spPr bwMode="auto">
            <a:xfrm>
              <a:off x="25622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2" name="Rectangle 531"/>
            <p:cNvSpPr/>
            <p:nvPr/>
          </p:nvSpPr>
          <p:spPr bwMode="auto">
            <a:xfrm>
              <a:off x="26669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3" name="Rectangle 532"/>
            <p:cNvSpPr/>
            <p:nvPr/>
          </p:nvSpPr>
          <p:spPr bwMode="auto">
            <a:xfrm>
              <a:off x="27717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4" name="Rectangle 533"/>
            <p:cNvSpPr/>
            <p:nvPr/>
          </p:nvSpPr>
          <p:spPr bwMode="auto">
            <a:xfrm>
              <a:off x="28765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5" name="Rectangle 534"/>
            <p:cNvSpPr/>
            <p:nvPr/>
          </p:nvSpPr>
          <p:spPr bwMode="auto">
            <a:xfrm>
              <a:off x="29813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6" name="Rectangle 535"/>
            <p:cNvSpPr/>
            <p:nvPr/>
          </p:nvSpPr>
          <p:spPr bwMode="auto">
            <a:xfrm>
              <a:off x="30860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7" name="Rectangle 536"/>
            <p:cNvSpPr/>
            <p:nvPr/>
          </p:nvSpPr>
          <p:spPr bwMode="auto">
            <a:xfrm>
              <a:off x="31908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8" name="Rectangle 537"/>
            <p:cNvSpPr/>
            <p:nvPr/>
          </p:nvSpPr>
          <p:spPr bwMode="auto">
            <a:xfrm>
              <a:off x="32956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39" name="Rectangle 538"/>
            <p:cNvSpPr/>
            <p:nvPr/>
          </p:nvSpPr>
          <p:spPr bwMode="auto">
            <a:xfrm>
              <a:off x="34004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0" name="Rectangle 539"/>
            <p:cNvSpPr/>
            <p:nvPr/>
          </p:nvSpPr>
          <p:spPr bwMode="auto">
            <a:xfrm>
              <a:off x="35051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5" name="Rectangle 544"/>
            <p:cNvSpPr/>
            <p:nvPr/>
          </p:nvSpPr>
          <p:spPr bwMode="auto">
            <a:xfrm>
              <a:off x="36099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6" name="Rectangle 545"/>
            <p:cNvSpPr/>
            <p:nvPr/>
          </p:nvSpPr>
          <p:spPr bwMode="auto">
            <a:xfrm>
              <a:off x="37147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7" name="Rectangle 546"/>
            <p:cNvSpPr/>
            <p:nvPr/>
          </p:nvSpPr>
          <p:spPr bwMode="auto">
            <a:xfrm>
              <a:off x="38195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48" name="Rectangle 547"/>
            <p:cNvSpPr/>
            <p:nvPr/>
          </p:nvSpPr>
          <p:spPr bwMode="auto">
            <a:xfrm>
              <a:off x="22478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3" name="Rectangle 552"/>
            <p:cNvSpPr/>
            <p:nvPr/>
          </p:nvSpPr>
          <p:spPr bwMode="auto">
            <a:xfrm>
              <a:off x="23526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4" name="Rectangle 553"/>
            <p:cNvSpPr/>
            <p:nvPr/>
          </p:nvSpPr>
          <p:spPr bwMode="auto">
            <a:xfrm>
              <a:off x="24574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5" name="Rectangle 554"/>
            <p:cNvSpPr/>
            <p:nvPr/>
          </p:nvSpPr>
          <p:spPr bwMode="auto">
            <a:xfrm>
              <a:off x="25622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56" name="Rectangle 555"/>
            <p:cNvSpPr/>
            <p:nvPr/>
          </p:nvSpPr>
          <p:spPr bwMode="auto">
            <a:xfrm>
              <a:off x="26669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1" name="Rectangle 560"/>
            <p:cNvSpPr/>
            <p:nvPr/>
          </p:nvSpPr>
          <p:spPr bwMode="auto">
            <a:xfrm>
              <a:off x="27717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2" name="Rectangle 561"/>
            <p:cNvSpPr/>
            <p:nvPr/>
          </p:nvSpPr>
          <p:spPr bwMode="auto">
            <a:xfrm>
              <a:off x="28765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3" name="Rectangle 562"/>
            <p:cNvSpPr/>
            <p:nvPr/>
          </p:nvSpPr>
          <p:spPr bwMode="auto">
            <a:xfrm>
              <a:off x="29813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4" name="Rectangle 563"/>
            <p:cNvSpPr/>
            <p:nvPr/>
          </p:nvSpPr>
          <p:spPr bwMode="auto">
            <a:xfrm>
              <a:off x="30860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69" name="Rectangle 568"/>
            <p:cNvSpPr/>
            <p:nvPr/>
          </p:nvSpPr>
          <p:spPr bwMode="auto">
            <a:xfrm>
              <a:off x="31908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0" name="Rectangle 569"/>
            <p:cNvSpPr/>
            <p:nvPr/>
          </p:nvSpPr>
          <p:spPr bwMode="auto">
            <a:xfrm>
              <a:off x="32956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1" name="Rectangle 570"/>
            <p:cNvSpPr/>
            <p:nvPr/>
          </p:nvSpPr>
          <p:spPr bwMode="auto">
            <a:xfrm>
              <a:off x="34004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2" name="Rectangle 571"/>
            <p:cNvSpPr/>
            <p:nvPr/>
          </p:nvSpPr>
          <p:spPr bwMode="auto">
            <a:xfrm>
              <a:off x="35051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3" name="Rectangle 572"/>
            <p:cNvSpPr/>
            <p:nvPr/>
          </p:nvSpPr>
          <p:spPr bwMode="auto">
            <a:xfrm>
              <a:off x="36099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4" name="Rectangle 573"/>
            <p:cNvSpPr/>
            <p:nvPr/>
          </p:nvSpPr>
          <p:spPr bwMode="auto">
            <a:xfrm>
              <a:off x="37147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5" name="Rectangle 574"/>
            <p:cNvSpPr/>
            <p:nvPr/>
          </p:nvSpPr>
          <p:spPr bwMode="auto">
            <a:xfrm>
              <a:off x="38195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6" name="Rectangle 575"/>
            <p:cNvSpPr/>
            <p:nvPr/>
          </p:nvSpPr>
          <p:spPr bwMode="auto">
            <a:xfrm>
              <a:off x="22478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7" name="Rectangle 576"/>
            <p:cNvSpPr/>
            <p:nvPr/>
          </p:nvSpPr>
          <p:spPr bwMode="auto">
            <a:xfrm>
              <a:off x="23526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8" name="Rectangle 577"/>
            <p:cNvSpPr/>
            <p:nvPr/>
          </p:nvSpPr>
          <p:spPr bwMode="auto">
            <a:xfrm>
              <a:off x="24574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79" name="Rectangle 578"/>
            <p:cNvSpPr/>
            <p:nvPr/>
          </p:nvSpPr>
          <p:spPr bwMode="auto">
            <a:xfrm>
              <a:off x="25622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0" name="Rectangle 579"/>
            <p:cNvSpPr/>
            <p:nvPr/>
          </p:nvSpPr>
          <p:spPr bwMode="auto">
            <a:xfrm>
              <a:off x="26669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1" name="Rectangle 580"/>
            <p:cNvSpPr/>
            <p:nvPr/>
          </p:nvSpPr>
          <p:spPr bwMode="auto">
            <a:xfrm>
              <a:off x="27717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2" name="Rectangle 581"/>
            <p:cNvSpPr/>
            <p:nvPr/>
          </p:nvSpPr>
          <p:spPr bwMode="auto">
            <a:xfrm>
              <a:off x="28765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3" name="Rectangle 582"/>
            <p:cNvSpPr/>
            <p:nvPr/>
          </p:nvSpPr>
          <p:spPr bwMode="auto">
            <a:xfrm>
              <a:off x="29813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4" name="Rectangle 583"/>
            <p:cNvSpPr/>
            <p:nvPr/>
          </p:nvSpPr>
          <p:spPr bwMode="auto">
            <a:xfrm>
              <a:off x="30860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5" name="Rectangle 584"/>
            <p:cNvSpPr/>
            <p:nvPr/>
          </p:nvSpPr>
          <p:spPr bwMode="auto">
            <a:xfrm>
              <a:off x="31908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6" name="Rectangle 585"/>
            <p:cNvSpPr/>
            <p:nvPr/>
          </p:nvSpPr>
          <p:spPr bwMode="auto">
            <a:xfrm>
              <a:off x="32956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7" name="Rectangle 586"/>
            <p:cNvSpPr/>
            <p:nvPr/>
          </p:nvSpPr>
          <p:spPr bwMode="auto">
            <a:xfrm>
              <a:off x="34004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8" name="Rectangle 587"/>
            <p:cNvSpPr/>
            <p:nvPr/>
          </p:nvSpPr>
          <p:spPr bwMode="auto">
            <a:xfrm>
              <a:off x="35051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89" name="Rectangle 588"/>
            <p:cNvSpPr/>
            <p:nvPr/>
          </p:nvSpPr>
          <p:spPr bwMode="auto">
            <a:xfrm>
              <a:off x="36099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0" name="Rectangle 589"/>
            <p:cNvSpPr/>
            <p:nvPr/>
          </p:nvSpPr>
          <p:spPr bwMode="auto">
            <a:xfrm>
              <a:off x="37147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1" name="Rectangle 590"/>
            <p:cNvSpPr/>
            <p:nvPr/>
          </p:nvSpPr>
          <p:spPr bwMode="auto">
            <a:xfrm>
              <a:off x="38195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2" name="Rectangle 591"/>
            <p:cNvSpPr/>
            <p:nvPr/>
          </p:nvSpPr>
          <p:spPr bwMode="auto">
            <a:xfrm>
              <a:off x="22478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3" name="Rectangle 592"/>
            <p:cNvSpPr/>
            <p:nvPr/>
          </p:nvSpPr>
          <p:spPr bwMode="auto">
            <a:xfrm>
              <a:off x="23526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4" name="Rectangle 593"/>
            <p:cNvSpPr/>
            <p:nvPr/>
          </p:nvSpPr>
          <p:spPr bwMode="auto">
            <a:xfrm>
              <a:off x="24574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5" name="Rectangle 594"/>
            <p:cNvSpPr/>
            <p:nvPr/>
          </p:nvSpPr>
          <p:spPr bwMode="auto">
            <a:xfrm>
              <a:off x="25622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6" name="Rectangle 595"/>
            <p:cNvSpPr/>
            <p:nvPr/>
          </p:nvSpPr>
          <p:spPr bwMode="auto">
            <a:xfrm>
              <a:off x="26669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7" name="Rectangle 596"/>
            <p:cNvSpPr/>
            <p:nvPr/>
          </p:nvSpPr>
          <p:spPr bwMode="auto">
            <a:xfrm>
              <a:off x="27717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8" name="Rectangle 597"/>
            <p:cNvSpPr/>
            <p:nvPr/>
          </p:nvSpPr>
          <p:spPr bwMode="auto">
            <a:xfrm>
              <a:off x="28765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599" name="Rectangle 598"/>
            <p:cNvSpPr/>
            <p:nvPr/>
          </p:nvSpPr>
          <p:spPr bwMode="auto">
            <a:xfrm>
              <a:off x="29813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0" name="Rectangle 599"/>
            <p:cNvSpPr/>
            <p:nvPr/>
          </p:nvSpPr>
          <p:spPr bwMode="auto">
            <a:xfrm>
              <a:off x="30860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1" name="Rectangle 600"/>
            <p:cNvSpPr/>
            <p:nvPr/>
          </p:nvSpPr>
          <p:spPr bwMode="auto">
            <a:xfrm>
              <a:off x="31908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2" name="Rectangle 601"/>
            <p:cNvSpPr/>
            <p:nvPr/>
          </p:nvSpPr>
          <p:spPr bwMode="auto">
            <a:xfrm>
              <a:off x="32956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3" name="Rectangle 602"/>
            <p:cNvSpPr/>
            <p:nvPr/>
          </p:nvSpPr>
          <p:spPr bwMode="auto">
            <a:xfrm>
              <a:off x="34004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4" name="Rectangle 603"/>
            <p:cNvSpPr/>
            <p:nvPr/>
          </p:nvSpPr>
          <p:spPr bwMode="auto">
            <a:xfrm>
              <a:off x="35051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5" name="Rectangle 604"/>
            <p:cNvSpPr/>
            <p:nvPr/>
          </p:nvSpPr>
          <p:spPr bwMode="auto">
            <a:xfrm>
              <a:off x="36099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6" name="Rectangle 605"/>
            <p:cNvSpPr/>
            <p:nvPr/>
          </p:nvSpPr>
          <p:spPr bwMode="auto">
            <a:xfrm>
              <a:off x="37147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607" name="Rectangle 606"/>
            <p:cNvSpPr/>
            <p:nvPr/>
          </p:nvSpPr>
          <p:spPr bwMode="auto">
            <a:xfrm>
              <a:off x="38195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5" name="Group 834"/>
          <p:cNvGrpSpPr/>
          <p:nvPr/>
        </p:nvGrpSpPr>
        <p:grpSpPr>
          <a:xfrm>
            <a:off x="4552949" y="3619500"/>
            <a:ext cx="1676400" cy="2252365"/>
            <a:chOff x="4552949" y="3619500"/>
            <a:chExt cx="1676400" cy="2252365"/>
          </a:xfrm>
        </p:grpSpPr>
        <p:sp>
          <p:nvSpPr>
            <p:cNvPr id="737" name="TextBox 736"/>
            <p:cNvSpPr txBox="1"/>
            <p:nvPr/>
          </p:nvSpPr>
          <p:spPr>
            <a:xfrm>
              <a:off x="4952999" y="5410200"/>
              <a:ext cx="8286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3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902" name="Rectangle 901"/>
            <p:cNvSpPr/>
            <p:nvPr/>
          </p:nvSpPr>
          <p:spPr bwMode="auto">
            <a:xfrm>
              <a:off x="455294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3" name="Rectangle 902"/>
            <p:cNvSpPr/>
            <p:nvPr/>
          </p:nvSpPr>
          <p:spPr bwMode="auto">
            <a:xfrm>
              <a:off x="46577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4" name="Rectangle 903"/>
            <p:cNvSpPr/>
            <p:nvPr/>
          </p:nvSpPr>
          <p:spPr bwMode="auto">
            <a:xfrm>
              <a:off x="4762499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5" name="Rectangle 904"/>
            <p:cNvSpPr/>
            <p:nvPr/>
          </p:nvSpPr>
          <p:spPr bwMode="auto">
            <a:xfrm>
              <a:off x="48672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6" name="Rectangle 905"/>
            <p:cNvSpPr/>
            <p:nvPr/>
          </p:nvSpPr>
          <p:spPr bwMode="auto">
            <a:xfrm>
              <a:off x="49720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7" name="Rectangle 906"/>
            <p:cNvSpPr/>
            <p:nvPr/>
          </p:nvSpPr>
          <p:spPr bwMode="auto">
            <a:xfrm>
              <a:off x="507682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8" name="Rectangle 907"/>
            <p:cNvSpPr/>
            <p:nvPr/>
          </p:nvSpPr>
          <p:spPr bwMode="auto">
            <a:xfrm>
              <a:off x="51815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9" name="Rectangle 908"/>
            <p:cNvSpPr/>
            <p:nvPr/>
          </p:nvSpPr>
          <p:spPr bwMode="auto">
            <a:xfrm>
              <a:off x="52863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0" name="Rectangle 909"/>
            <p:cNvSpPr/>
            <p:nvPr/>
          </p:nvSpPr>
          <p:spPr bwMode="auto">
            <a:xfrm>
              <a:off x="53911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1" name="Rectangle 910"/>
            <p:cNvSpPr/>
            <p:nvPr/>
          </p:nvSpPr>
          <p:spPr bwMode="auto">
            <a:xfrm>
              <a:off x="549592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2" name="Rectangle 911"/>
            <p:cNvSpPr/>
            <p:nvPr/>
          </p:nvSpPr>
          <p:spPr bwMode="auto">
            <a:xfrm>
              <a:off x="56006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3" name="Rectangle 912"/>
            <p:cNvSpPr/>
            <p:nvPr/>
          </p:nvSpPr>
          <p:spPr bwMode="auto">
            <a:xfrm>
              <a:off x="57054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4" name="Rectangle 913"/>
            <p:cNvSpPr/>
            <p:nvPr/>
          </p:nvSpPr>
          <p:spPr bwMode="auto">
            <a:xfrm>
              <a:off x="58102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5" name="Rectangle 914"/>
            <p:cNvSpPr/>
            <p:nvPr/>
          </p:nvSpPr>
          <p:spPr bwMode="auto">
            <a:xfrm>
              <a:off x="591502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6" name="Rectangle 915"/>
            <p:cNvSpPr/>
            <p:nvPr/>
          </p:nvSpPr>
          <p:spPr bwMode="auto">
            <a:xfrm>
              <a:off x="60197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7" name="Rectangle 916"/>
            <p:cNvSpPr/>
            <p:nvPr/>
          </p:nvSpPr>
          <p:spPr bwMode="auto">
            <a:xfrm>
              <a:off x="61245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8" name="Rectangle 917"/>
            <p:cNvSpPr/>
            <p:nvPr/>
          </p:nvSpPr>
          <p:spPr bwMode="auto">
            <a:xfrm>
              <a:off x="45529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19" name="Rectangle 918"/>
            <p:cNvSpPr/>
            <p:nvPr/>
          </p:nvSpPr>
          <p:spPr bwMode="auto">
            <a:xfrm>
              <a:off x="46577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0" name="Rectangle 919"/>
            <p:cNvSpPr/>
            <p:nvPr/>
          </p:nvSpPr>
          <p:spPr bwMode="auto">
            <a:xfrm>
              <a:off x="47624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1" name="Rectangle 920"/>
            <p:cNvSpPr/>
            <p:nvPr/>
          </p:nvSpPr>
          <p:spPr bwMode="auto">
            <a:xfrm>
              <a:off x="48672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2" name="Rectangle 921"/>
            <p:cNvSpPr/>
            <p:nvPr/>
          </p:nvSpPr>
          <p:spPr bwMode="auto">
            <a:xfrm>
              <a:off x="49720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3" name="Rectangle 922"/>
            <p:cNvSpPr/>
            <p:nvPr/>
          </p:nvSpPr>
          <p:spPr bwMode="auto">
            <a:xfrm>
              <a:off x="50768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4" name="Rectangle 923"/>
            <p:cNvSpPr/>
            <p:nvPr/>
          </p:nvSpPr>
          <p:spPr bwMode="auto">
            <a:xfrm>
              <a:off x="51815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5" name="Rectangle 924"/>
            <p:cNvSpPr/>
            <p:nvPr/>
          </p:nvSpPr>
          <p:spPr bwMode="auto">
            <a:xfrm>
              <a:off x="52863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6" name="Rectangle 925"/>
            <p:cNvSpPr/>
            <p:nvPr/>
          </p:nvSpPr>
          <p:spPr bwMode="auto">
            <a:xfrm>
              <a:off x="53911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7" name="Rectangle 926"/>
            <p:cNvSpPr/>
            <p:nvPr/>
          </p:nvSpPr>
          <p:spPr bwMode="auto">
            <a:xfrm>
              <a:off x="54959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8" name="Rectangle 927"/>
            <p:cNvSpPr/>
            <p:nvPr/>
          </p:nvSpPr>
          <p:spPr bwMode="auto">
            <a:xfrm>
              <a:off x="56006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29" name="Rectangle 928"/>
            <p:cNvSpPr/>
            <p:nvPr/>
          </p:nvSpPr>
          <p:spPr bwMode="auto">
            <a:xfrm>
              <a:off x="57054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0" name="Rectangle 929"/>
            <p:cNvSpPr/>
            <p:nvPr/>
          </p:nvSpPr>
          <p:spPr bwMode="auto">
            <a:xfrm>
              <a:off x="58102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1" name="Rectangle 930"/>
            <p:cNvSpPr/>
            <p:nvPr/>
          </p:nvSpPr>
          <p:spPr bwMode="auto">
            <a:xfrm>
              <a:off x="59150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2" name="Rectangle 931"/>
            <p:cNvSpPr/>
            <p:nvPr/>
          </p:nvSpPr>
          <p:spPr bwMode="auto">
            <a:xfrm>
              <a:off x="60197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3" name="Rectangle 932"/>
            <p:cNvSpPr/>
            <p:nvPr/>
          </p:nvSpPr>
          <p:spPr bwMode="auto">
            <a:xfrm>
              <a:off x="61245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4" name="Rectangle 933"/>
            <p:cNvSpPr/>
            <p:nvPr/>
          </p:nvSpPr>
          <p:spPr bwMode="auto">
            <a:xfrm>
              <a:off x="45529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5" name="Rectangle 934"/>
            <p:cNvSpPr/>
            <p:nvPr/>
          </p:nvSpPr>
          <p:spPr bwMode="auto">
            <a:xfrm>
              <a:off x="46577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6" name="Rectangle 935"/>
            <p:cNvSpPr/>
            <p:nvPr/>
          </p:nvSpPr>
          <p:spPr bwMode="auto">
            <a:xfrm>
              <a:off x="47624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7" name="Rectangle 936"/>
            <p:cNvSpPr/>
            <p:nvPr/>
          </p:nvSpPr>
          <p:spPr bwMode="auto">
            <a:xfrm>
              <a:off x="48672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8" name="Rectangle 937"/>
            <p:cNvSpPr/>
            <p:nvPr/>
          </p:nvSpPr>
          <p:spPr bwMode="auto">
            <a:xfrm>
              <a:off x="49720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39" name="Rectangle 938"/>
            <p:cNvSpPr/>
            <p:nvPr/>
          </p:nvSpPr>
          <p:spPr bwMode="auto">
            <a:xfrm>
              <a:off x="50768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0" name="Rectangle 939"/>
            <p:cNvSpPr/>
            <p:nvPr/>
          </p:nvSpPr>
          <p:spPr bwMode="auto">
            <a:xfrm>
              <a:off x="51815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1" name="Rectangle 940"/>
            <p:cNvSpPr/>
            <p:nvPr/>
          </p:nvSpPr>
          <p:spPr bwMode="auto">
            <a:xfrm>
              <a:off x="52863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2" name="Rectangle 941"/>
            <p:cNvSpPr/>
            <p:nvPr/>
          </p:nvSpPr>
          <p:spPr bwMode="auto">
            <a:xfrm>
              <a:off x="53911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3" name="Rectangle 942"/>
            <p:cNvSpPr/>
            <p:nvPr/>
          </p:nvSpPr>
          <p:spPr bwMode="auto">
            <a:xfrm>
              <a:off x="54959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4" name="Rectangle 943"/>
            <p:cNvSpPr/>
            <p:nvPr/>
          </p:nvSpPr>
          <p:spPr bwMode="auto">
            <a:xfrm>
              <a:off x="56006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5" name="Rectangle 944"/>
            <p:cNvSpPr/>
            <p:nvPr/>
          </p:nvSpPr>
          <p:spPr bwMode="auto">
            <a:xfrm>
              <a:off x="57054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6" name="Rectangle 945"/>
            <p:cNvSpPr/>
            <p:nvPr/>
          </p:nvSpPr>
          <p:spPr bwMode="auto">
            <a:xfrm>
              <a:off x="58102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7" name="Rectangle 946"/>
            <p:cNvSpPr/>
            <p:nvPr/>
          </p:nvSpPr>
          <p:spPr bwMode="auto">
            <a:xfrm>
              <a:off x="59150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8" name="Rectangle 947"/>
            <p:cNvSpPr/>
            <p:nvPr/>
          </p:nvSpPr>
          <p:spPr bwMode="auto">
            <a:xfrm>
              <a:off x="60197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49" name="Rectangle 948"/>
            <p:cNvSpPr/>
            <p:nvPr/>
          </p:nvSpPr>
          <p:spPr bwMode="auto">
            <a:xfrm>
              <a:off x="61245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0" name="Rectangle 949"/>
            <p:cNvSpPr/>
            <p:nvPr/>
          </p:nvSpPr>
          <p:spPr bwMode="auto">
            <a:xfrm>
              <a:off x="45529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1" name="Rectangle 950"/>
            <p:cNvSpPr/>
            <p:nvPr/>
          </p:nvSpPr>
          <p:spPr bwMode="auto">
            <a:xfrm>
              <a:off x="46577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2" name="Rectangle 951"/>
            <p:cNvSpPr/>
            <p:nvPr/>
          </p:nvSpPr>
          <p:spPr bwMode="auto">
            <a:xfrm>
              <a:off x="47624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3" name="Rectangle 952"/>
            <p:cNvSpPr/>
            <p:nvPr/>
          </p:nvSpPr>
          <p:spPr bwMode="auto">
            <a:xfrm>
              <a:off x="48672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4" name="Rectangle 953"/>
            <p:cNvSpPr/>
            <p:nvPr/>
          </p:nvSpPr>
          <p:spPr bwMode="auto">
            <a:xfrm>
              <a:off x="49720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5" name="Rectangle 954"/>
            <p:cNvSpPr/>
            <p:nvPr/>
          </p:nvSpPr>
          <p:spPr bwMode="auto">
            <a:xfrm>
              <a:off x="50768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6" name="Rectangle 955"/>
            <p:cNvSpPr/>
            <p:nvPr/>
          </p:nvSpPr>
          <p:spPr bwMode="auto">
            <a:xfrm>
              <a:off x="51815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7" name="Rectangle 956"/>
            <p:cNvSpPr/>
            <p:nvPr/>
          </p:nvSpPr>
          <p:spPr bwMode="auto">
            <a:xfrm>
              <a:off x="52863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8" name="Rectangle 957"/>
            <p:cNvSpPr/>
            <p:nvPr/>
          </p:nvSpPr>
          <p:spPr bwMode="auto">
            <a:xfrm>
              <a:off x="53911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59" name="Rectangle 958"/>
            <p:cNvSpPr/>
            <p:nvPr/>
          </p:nvSpPr>
          <p:spPr bwMode="auto">
            <a:xfrm>
              <a:off x="54959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0" name="Rectangle 959"/>
            <p:cNvSpPr/>
            <p:nvPr/>
          </p:nvSpPr>
          <p:spPr bwMode="auto">
            <a:xfrm>
              <a:off x="56006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1" name="Rectangle 960"/>
            <p:cNvSpPr/>
            <p:nvPr/>
          </p:nvSpPr>
          <p:spPr bwMode="auto">
            <a:xfrm>
              <a:off x="57054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2" name="Rectangle 961"/>
            <p:cNvSpPr/>
            <p:nvPr/>
          </p:nvSpPr>
          <p:spPr bwMode="auto">
            <a:xfrm>
              <a:off x="58102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3" name="Rectangle 962"/>
            <p:cNvSpPr/>
            <p:nvPr/>
          </p:nvSpPr>
          <p:spPr bwMode="auto">
            <a:xfrm>
              <a:off x="59150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4" name="Rectangle 963"/>
            <p:cNvSpPr/>
            <p:nvPr/>
          </p:nvSpPr>
          <p:spPr bwMode="auto">
            <a:xfrm>
              <a:off x="60197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5" name="Rectangle 964"/>
            <p:cNvSpPr/>
            <p:nvPr/>
          </p:nvSpPr>
          <p:spPr bwMode="auto">
            <a:xfrm>
              <a:off x="61245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6" name="Rectangle 965"/>
            <p:cNvSpPr/>
            <p:nvPr/>
          </p:nvSpPr>
          <p:spPr bwMode="auto">
            <a:xfrm>
              <a:off x="45529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7" name="Rectangle 966"/>
            <p:cNvSpPr/>
            <p:nvPr/>
          </p:nvSpPr>
          <p:spPr bwMode="auto">
            <a:xfrm>
              <a:off x="46577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8" name="Rectangle 967"/>
            <p:cNvSpPr/>
            <p:nvPr/>
          </p:nvSpPr>
          <p:spPr bwMode="auto">
            <a:xfrm>
              <a:off x="47624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69" name="Rectangle 968"/>
            <p:cNvSpPr/>
            <p:nvPr/>
          </p:nvSpPr>
          <p:spPr bwMode="auto">
            <a:xfrm>
              <a:off x="48672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0" name="Rectangle 969"/>
            <p:cNvSpPr/>
            <p:nvPr/>
          </p:nvSpPr>
          <p:spPr bwMode="auto">
            <a:xfrm>
              <a:off x="49720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1" name="Rectangle 970"/>
            <p:cNvSpPr/>
            <p:nvPr/>
          </p:nvSpPr>
          <p:spPr bwMode="auto">
            <a:xfrm>
              <a:off x="50768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2" name="Rectangle 971"/>
            <p:cNvSpPr/>
            <p:nvPr/>
          </p:nvSpPr>
          <p:spPr bwMode="auto">
            <a:xfrm>
              <a:off x="51815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3" name="Rectangle 972"/>
            <p:cNvSpPr/>
            <p:nvPr/>
          </p:nvSpPr>
          <p:spPr bwMode="auto">
            <a:xfrm>
              <a:off x="52863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4" name="Rectangle 973"/>
            <p:cNvSpPr/>
            <p:nvPr/>
          </p:nvSpPr>
          <p:spPr bwMode="auto">
            <a:xfrm>
              <a:off x="53911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5" name="Rectangle 974"/>
            <p:cNvSpPr/>
            <p:nvPr/>
          </p:nvSpPr>
          <p:spPr bwMode="auto">
            <a:xfrm>
              <a:off x="54959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6" name="Rectangle 975"/>
            <p:cNvSpPr/>
            <p:nvPr/>
          </p:nvSpPr>
          <p:spPr bwMode="auto">
            <a:xfrm>
              <a:off x="56006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7" name="Rectangle 976"/>
            <p:cNvSpPr/>
            <p:nvPr/>
          </p:nvSpPr>
          <p:spPr bwMode="auto">
            <a:xfrm>
              <a:off x="57054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8" name="Rectangle 977"/>
            <p:cNvSpPr/>
            <p:nvPr/>
          </p:nvSpPr>
          <p:spPr bwMode="auto">
            <a:xfrm>
              <a:off x="58102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79" name="Rectangle 978"/>
            <p:cNvSpPr/>
            <p:nvPr/>
          </p:nvSpPr>
          <p:spPr bwMode="auto">
            <a:xfrm>
              <a:off x="59150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0" name="Rectangle 979"/>
            <p:cNvSpPr/>
            <p:nvPr/>
          </p:nvSpPr>
          <p:spPr bwMode="auto">
            <a:xfrm>
              <a:off x="60197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1" name="Rectangle 980"/>
            <p:cNvSpPr/>
            <p:nvPr/>
          </p:nvSpPr>
          <p:spPr bwMode="auto">
            <a:xfrm>
              <a:off x="61245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2" name="Rectangle 981"/>
            <p:cNvSpPr/>
            <p:nvPr/>
          </p:nvSpPr>
          <p:spPr bwMode="auto">
            <a:xfrm>
              <a:off x="45529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3" name="Rectangle 982"/>
            <p:cNvSpPr/>
            <p:nvPr/>
          </p:nvSpPr>
          <p:spPr bwMode="auto">
            <a:xfrm>
              <a:off x="46577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4" name="Rectangle 983"/>
            <p:cNvSpPr/>
            <p:nvPr/>
          </p:nvSpPr>
          <p:spPr bwMode="auto">
            <a:xfrm>
              <a:off x="47624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5" name="Rectangle 984"/>
            <p:cNvSpPr/>
            <p:nvPr/>
          </p:nvSpPr>
          <p:spPr bwMode="auto">
            <a:xfrm>
              <a:off x="48672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6" name="Rectangle 985"/>
            <p:cNvSpPr/>
            <p:nvPr/>
          </p:nvSpPr>
          <p:spPr bwMode="auto">
            <a:xfrm>
              <a:off x="49720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7" name="Rectangle 986"/>
            <p:cNvSpPr/>
            <p:nvPr/>
          </p:nvSpPr>
          <p:spPr bwMode="auto">
            <a:xfrm>
              <a:off x="50768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8" name="Rectangle 987"/>
            <p:cNvSpPr/>
            <p:nvPr/>
          </p:nvSpPr>
          <p:spPr bwMode="auto">
            <a:xfrm>
              <a:off x="51815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89" name="Rectangle 988"/>
            <p:cNvSpPr/>
            <p:nvPr/>
          </p:nvSpPr>
          <p:spPr bwMode="auto">
            <a:xfrm>
              <a:off x="52863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0" name="Rectangle 989"/>
            <p:cNvSpPr/>
            <p:nvPr/>
          </p:nvSpPr>
          <p:spPr bwMode="auto">
            <a:xfrm>
              <a:off x="53911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1" name="Rectangle 990"/>
            <p:cNvSpPr/>
            <p:nvPr/>
          </p:nvSpPr>
          <p:spPr bwMode="auto">
            <a:xfrm>
              <a:off x="54959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2" name="Rectangle 991"/>
            <p:cNvSpPr/>
            <p:nvPr/>
          </p:nvSpPr>
          <p:spPr bwMode="auto">
            <a:xfrm>
              <a:off x="56006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3" name="Rectangle 992"/>
            <p:cNvSpPr/>
            <p:nvPr/>
          </p:nvSpPr>
          <p:spPr bwMode="auto">
            <a:xfrm>
              <a:off x="57054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4" name="Rectangle 993"/>
            <p:cNvSpPr/>
            <p:nvPr/>
          </p:nvSpPr>
          <p:spPr bwMode="auto">
            <a:xfrm>
              <a:off x="58102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5" name="Rectangle 994"/>
            <p:cNvSpPr/>
            <p:nvPr/>
          </p:nvSpPr>
          <p:spPr bwMode="auto">
            <a:xfrm>
              <a:off x="59150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6" name="Rectangle 995"/>
            <p:cNvSpPr/>
            <p:nvPr/>
          </p:nvSpPr>
          <p:spPr bwMode="auto">
            <a:xfrm>
              <a:off x="60197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7" name="Rectangle 996"/>
            <p:cNvSpPr/>
            <p:nvPr/>
          </p:nvSpPr>
          <p:spPr bwMode="auto">
            <a:xfrm>
              <a:off x="61245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8" name="Rectangle 997"/>
            <p:cNvSpPr/>
            <p:nvPr/>
          </p:nvSpPr>
          <p:spPr bwMode="auto">
            <a:xfrm>
              <a:off x="45529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99" name="Rectangle 998"/>
            <p:cNvSpPr/>
            <p:nvPr/>
          </p:nvSpPr>
          <p:spPr bwMode="auto">
            <a:xfrm>
              <a:off x="46577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0" name="Rectangle 999"/>
            <p:cNvSpPr/>
            <p:nvPr/>
          </p:nvSpPr>
          <p:spPr bwMode="auto">
            <a:xfrm>
              <a:off x="47624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1" name="Rectangle 1000"/>
            <p:cNvSpPr/>
            <p:nvPr/>
          </p:nvSpPr>
          <p:spPr bwMode="auto">
            <a:xfrm>
              <a:off x="48672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2" name="Rectangle 1001"/>
            <p:cNvSpPr/>
            <p:nvPr/>
          </p:nvSpPr>
          <p:spPr bwMode="auto">
            <a:xfrm>
              <a:off x="49720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3" name="Rectangle 1002"/>
            <p:cNvSpPr/>
            <p:nvPr/>
          </p:nvSpPr>
          <p:spPr bwMode="auto">
            <a:xfrm>
              <a:off x="50768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4" name="Rectangle 1003"/>
            <p:cNvSpPr/>
            <p:nvPr/>
          </p:nvSpPr>
          <p:spPr bwMode="auto">
            <a:xfrm>
              <a:off x="51815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5" name="Rectangle 1004"/>
            <p:cNvSpPr/>
            <p:nvPr/>
          </p:nvSpPr>
          <p:spPr bwMode="auto">
            <a:xfrm>
              <a:off x="52863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6" name="Rectangle 1005"/>
            <p:cNvSpPr/>
            <p:nvPr/>
          </p:nvSpPr>
          <p:spPr bwMode="auto">
            <a:xfrm>
              <a:off x="53911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7" name="Rectangle 1006"/>
            <p:cNvSpPr/>
            <p:nvPr/>
          </p:nvSpPr>
          <p:spPr bwMode="auto">
            <a:xfrm>
              <a:off x="54959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8" name="Rectangle 1007"/>
            <p:cNvSpPr/>
            <p:nvPr/>
          </p:nvSpPr>
          <p:spPr bwMode="auto">
            <a:xfrm>
              <a:off x="56006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09" name="Rectangle 1008"/>
            <p:cNvSpPr/>
            <p:nvPr/>
          </p:nvSpPr>
          <p:spPr bwMode="auto">
            <a:xfrm>
              <a:off x="57054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0" name="Rectangle 1009"/>
            <p:cNvSpPr/>
            <p:nvPr/>
          </p:nvSpPr>
          <p:spPr bwMode="auto">
            <a:xfrm>
              <a:off x="58102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1" name="Rectangle 1010"/>
            <p:cNvSpPr/>
            <p:nvPr/>
          </p:nvSpPr>
          <p:spPr bwMode="auto">
            <a:xfrm>
              <a:off x="59150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2" name="Rectangle 1011"/>
            <p:cNvSpPr/>
            <p:nvPr/>
          </p:nvSpPr>
          <p:spPr bwMode="auto">
            <a:xfrm>
              <a:off x="60197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3" name="Rectangle 1012"/>
            <p:cNvSpPr/>
            <p:nvPr/>
          </p:nvSpPr>
          <p:spPr bwMode="auto">
            <a:xfrm>
              <a:off x="61245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4" name="Rectangle 1013"/>
            <p:cNvSpPr/>
            <p:nvPr/>
          </p:nvSpPr>
          <p:spPr bwMode="auto">
            <a:xfrm>
              <a:off x="45529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5" name="Rectangle 1014"/>
            <p:cNvSpPr/>
            <p:nvPr/>
          </p:nvSpPr>
          <p:spPr bwMode="auto">
            <a:xfrm>
              <a:off x="46577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6" name="Rectangle 1015"/>
            <p:cNvSpPr/>
            <p:nvPr/>
          </p:nvSpPr>
          <p:spPr bwMode="auto">
            <a:xfrm>
              <a:off x="47624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7" name="Rectangle 1016"/>
            <p:cNvSpPr/>
            <p:nvPr/>
          </p:nvSpPr>
          <p:spPr bwMode="auto">
            <a:xfrm>
              <a:off x="48672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8" name="Rectangle 1017"/>
            <p:cNvSpPr/>
            <p:nvPr/>
          </p:nvSpPr>
          <p:spPr bwMode="auto">
            <a:xfrm>
              <a:off x="49720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19" name="Rectangle 1018"/>
            <p:cNvSpPr/>
            <p:nvPr/>
          </p:nvSpPr>
          <p:spPr bwMode="auto">
            <a:xfrm>
              <a:off x="50768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0" name="Rectangle 1019"/>
            <p:cNvSpPr/>
            <p:nvPr/>
          </p:nvSpPr>
          <p:spPr bwMode="auto">
            <a:xfrm>
              <a:off x="51815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1" name="Rectangle 1020"/>
            <p:cNvSpPr/>
            <p:nvPr/>
          </p:nvSpPr>
          <p:spPr bwMode="auto">
            <a:xfrm>
              <a:off x="52863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2" name="Rectangle 1021"/>
            <p:cNvSpPr/>
            <p:nvPr/>
          </p:nvSpPr>
          <p:spPr bwMode="auto">
            <a:xfrm>
              <a:off x="53911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3" name="Rectangle 1022"/>
            <p:cNvSpPr/>
            <p:nvPr/>
          </p:nvSpPr>
          <p:spPr bwMode="auto">
            <a:xfrm>
              <a:off x="54959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4" name="Rectangle 1023"/>
            <p:cNvSpPr/>
            <p:nvPr/>
          </p:nvSpPr>
          <p:spPr bwMode="auto">
            <a:xfrm>
              <a:off x="56006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5" name="Rectangle 1024"/>
            <p:cNvSpPr/>
            <p:nvPr/>
          </p:nvSpPr>
          <p:spPr bwMode="auto">
            <a:xfrm>
              <a:off x="57054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6" name="Rectangle 1025"/>
            <p:cNvSpPr/>
            <p:nvPr/>
          </p:nvSpPr>
          <p:spPr bwMode="auto">
            <a:xfrm>
              <a:off x="58102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7" name="Rectangle 1026"/>
            <p:cNvSpPr/>
            <p:nvPr/>
          </p:nvSpPr>
          <p:spPr bwMode="auto">
            <a:xfrm>
              <a:off x="59150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8" name="Rectangle 1027"/>
            <p:cNvSpPr/>
            <p:nvPr/>
          </p:nvSpPr>
          <p:spPr bwMode="auto">
            <a:xfrm>
              <a:off x="60197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29" name="Rectangle 1028"/>
            <p:cNvSpPr/>
            <p:nvPr/>
          </p:nvSpPr>
          <p:spPr bwMode="auto">
            <a:xfrm>
              <a:off x="61245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0" name="Rectangle 1029"/>
            <p:cNvSpPr/>
            <p:nvPr/>
          </p:nvSpPr>
          <p:spPr bwMode="auto">
            <a:xfrm>
              <a:off x="45529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1" name="Rectangle 1030"/>
            <p:cNvSpPr/>
            <p:nvPr/>
          </p:nvSpPr>
          <p:spPr bwMode="auto">
            <a:xfrm>
              <a:off x="46577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2" name="Rectangle 1031"/>
            <p:cNvSpPr/>
            <p:nvPr/>
          </p:nvSpPr>
          <p:spPr bwMode="auto">
            <a:xfrm>
              <a:off x="47624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3" name="Rectangle 1032"/>
            <p:cNvSpPr/>
            <p:nvPr/>
          </p:nvSpPr>
          <p:spPr bwMode="auto">
            <a:xfrm>
              <a:off x="48672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4" name="Rectangle 1033"/>
            <p:cNvSpPr/>
            <p:nvPr/>
          </p:nvSpPr>
          <p:spPr bwMode="auto">
            <a:xfrm>
              <a:off x="49720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5" name="Rectangle 1034"/>
            <p:cNvSpPr/>
            <p:nvPr/>
          </p:nvSpPr>
          <p:spPr bwMode="auto">
            <a:xfrm>
              <a:off x="50768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6" name="Rectangle 1035"/>
            <p:cNvSpPr/>
            <p:nvPr/>
          </p:nvSpPr>
          <p:spPr bwMode="auto">
            <a:xfrm>
              <a:off x="51815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7" name="Rectangle 1036"/>
            <p:cNvSpPr/>
            <p:nvPr/>
          </p:nvSpPr>
          <p:spPr bwMode="auto">
            <a:xfrm>
              <a:off x="52863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8" name="Rectangle 1037"/>
            <p:cNvSpPr/>
            <p:nvPr/>
          </p:nvSpPr>
          <p:spPr bwMode="auto">
            <a:xfrm>
              <a:off x="53911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39" name="Rectangle 1038"/>
            <p:cNvSpPr/>
            <p:nvPr/>
          </p:nvSpPr>
          <p:spPr bwMode="auto">
            <a:xfrm>
              <a:off x="54959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0" name="Rectangle 1039"/>
            <p:cNvSpPr/>
            <p:nvPr/>
          </p:nvSpPr>
          <p:spPr bwMode="auto">
            <a:xfrm>
              <a:off x="56006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1" name="Rectangle 1040"/>
            <p:cNvSpPr/>
            <p:nvPr/>
          </p:nvSpPr>
          <p:spPr bwMode="auto">
            <a:xfrm>
              <a:off x="57054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2" name="Rectangle 1041"/>
            <p:cNvSpPr/>
            <p:nvPr/>
          </p:nvSpPr>
          <p:spPr bwMode="auto">
            <a:xfrm>
              <a:off x="58102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3" name="Rectangle 1042"/>
            <p:cNvSpPr/>
            <p:nvPr/>
          </p:nvSpPr>
          <p:spPr bwMode="auto">
            <a:xfrm>
              <a:off x="59150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4" name="Rectangle 1043"/>
            <p:cNvSpPr/>
            <p:nvPr/>
          </p:nvSpPr>
          <p:spPr bwMode="auto">
            <a:xfrm>
              <a:off x="60197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5" name="Rectangle 1044"/>
            <p:cNvSpPr/>
            <p:nvPr/>
          </p:nvSpPr>
          <p:spPr bwMode="auto">
            <a:xfrm>
              <a:off x="61245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6" name="Rectangle 1045"/>
            <p:cNvSpPr/>
            <p:nvPr/>
          </p:nvSpPr>
          <p:spPr bwMode="auto">
            <a:xfrm>
              <a:off x="45529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7" name="Rectangle 1046"/>
            <p:cNvSpPr/>
            <p:nvPr/>
          </p:nvSpPr>
          <p:spPr bwMode="auto">
            <a:xfrm>
              <a:off x="46577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8" name="Rectangle 1047"/>
            <p:cNvSpPr/>
            <p:nvPr/>
          </p:nvSpPr>
          <p:spPr bwMode="auto">
            <a:xfrm>
              <a:off x="47624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49" name="Rectangle 1048"/>
            <p:cNvSpPr/>
            <p:nvPr/>
          </p:nvSpPr>
          <p:spPr bwMode="auto">
            <a:xfrm>
              <a:off x="48672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0" name="Rectangle 1049"/>
            <p:cNvSpPr/>
            <p:nvPr/>
          </p:nvSpPr>
          <p:spPr bwMode="auto">
            <a:xfrm>
              <a:off x="49720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1" name="Rectangle 1050"/>
            <p:cNvSpPr/>
            <p:nvPr/>
          </p:nvSpPr>
          <p:spPr bwMode="auto">
            <a:xfrm>
              <a:off x="50768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2" name="Rectangle 1051"/>
            <p:cNvSpPr/>
            <p:nvPr/>
          </p:nvSpPr>
          <p:spPr bwMode="auto">
            <a:xfrm>
              <a:off x="51815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3" name="Rectangle 1052"/>
            <p:cNvSpPr/>
            <p:nvPr/>
          </p:nvSpPr>
          <p:spPr bwMode="auto">
            <a:xfrm>
              <a:off x="52863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4" name="Rectangle 1053"/>
            <p:cNvSpPr/>
            <p:nvPr/>
          </p:nvSpPr>
          <p:spPr bwMode="auto">
            <a:xfrm>
              <a:off x="53911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5" name="Rectangle 1054"/>
            <p:cNvSpPr/>
            <p:nvPr/>
          </p:nvSpPr>
          <p:spPr bwMode="auto">
            <a:xfrm>
              <a:off x="54959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6" name="Rectangle 1055"/>
            <p:cNvSpPr/>
            <p:nvPr/>
          </p:nvSpPr>
          <p:spPr bwMode="auto">
            <a:xfrm>
              <a:off x="56006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7" name="Rectangle 1056"/>
            <p:cNvSpPr/>
            <p:nvPr/>
          </p:nvSpPr>
          <p:spPr bwMode="auto">
            <a:xfrm>
              <a:off x="57054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8" name="Rectangle 1057"/>
            <p:cNvSpPr/>
            <p:nvPr/>
          </p:nvSpPr>
          <p:spPr bwMode="auto">
            <a:xfrm>
              <a:off x="58102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59" name="Rectangle 1058"/>
            <p:cNvSpPr/>
            <p:nvPr/>
          </p:nvSpPr>
          <p:spPr bwMode="auto">
            <a:xfrm>
              <a:off x="59150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0" name="Rectangle 1059"/>
            <p:cNvSpPr/>
            <p:nvPr/>
          </p:nvSpPr>
          <p:spPr bwMode="auto">
            <a:xfrm>
              <a:off x="60197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1" name="Rectangle 1060"/>
            <p:cNvSpPr/>
            <p:nvPr/>
          </p:nvSpPr>
          <p:spPr bwMode="auto">
            <a:xfrm>
              <a:off x="61245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2" name="Rectangle 1061"/>
            <p:cNvSpPr/>
            <p:nvPr/>
          </p:nvSpPr>
          <p:spPr bwMode="auto">
            <a:xfrm>
              <a:off x="45529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3" name="Rectangle 1062"/>
            <p:cNvSpPr/>
            <p:nvPr/>
          </p:nvSpPr>
          <p:spPr bwMode="auto">
            <a:xfrm>
              <a:off x="46577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4" name="Rectangle 1063"/>
            <p:cNvSpPr/>
            <p:nvPr/>
          </p:nvSpPr>
          <p:spPr bwMode="auto">
            <a:xfrm>
              <a:off x="47624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5" name="Rectangle 1064"/>
            <p:cNvSpPr/>
            <p:nvPr/>
          </p:nvSpPr>
          <p:spPr bwMode="auto">
            <a:xfrm>
              <a:off x="48672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6" name="Rectangle 1065"/>
            <p:cNvSpPr/>
            <p:nvPr/>
          </p:nvSpPr>
          <p:spPr bwMode="auto">
            <a:xfrm>
              <a:off x="49720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7" name="Rectangle 1066"/>
            <p:cNvSpPr/>
            <p:nvPr/>
          </p:nvSpPr>
          <p:spPr bwMode="auto">
            <a:xfrm>
              <a:off x="50768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8" name="Rectangle 1067"/>
            <p:cNvSpPr/>
            <p:nvPr/>
          </p:nvSpPr>
          <p:spPr bwMode="auto">
            <a:xfrm>
              <a:off x="51815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69" name="Rectangle 1068"/>
            <p:cNvSpPr/>
            <p:nvPr/>
          </p:nvSpPr>
          <p:spPr bwMode="auto">
            <a:xfrm>
              <a:off x="52863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0" name="Rectangle 1069"/>
            <p:cNvSpPr/>
            <p:nvPr/>
          </p:nvSpPr>
          <p:spPr bwMode="auto">
            <a:xfrm>
              <a:off x="53911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1" name="Rectangle 1070"/>
            <p:cNvSpPr/>
            <p:nvPr/>
          </p:nvSpPr>
          <p:spPr bwMode="auto">
            <a:xfrm>
              <a:off x="54959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2" name="Rectangle 1071"/>
            <p:cNvSpPr/>
            <p:nvPr/>
          </p:nvSpPr>
          <p:spPr bwMode="auto">
            <a:xfrm>
              <a:off x="56006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3" name="Rectangle 1072"/>
            <p:cNvSpPr/>
            <p:nvPr/>
          </p:nvSpPr>
          <p:spPr bwMode="auto">
            <a:xfrm>
              <a:off x="57054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4" name="Rectangle 1073"/>
            <p:cNvSpPr/>
            <p:nvPr/>
          </p:nvSpPr>
          <p:spPr bwMode="auto">
            <a:xfrm>
              <a:off x="58102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5" name="Rectangle 1074"/>
            <p:cNvSpPr/>
            <p:nvPr/>
          </p:nvSpPr>
          <p:spPr bwMode="auto">
            <a:xfrm>
              <a:off x="59150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6" name="Rectangle 1075"/>
            <p:cNvSpPr/>
            <p:nvPr/>
          </p:nvSpPr>
          <p:spPr bwMode="auto">
            <a:xfrm>
              <a:off x="60197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7" name="Rectangle 1076"/>
            <p:cNvSpPr/>
            <p:nvPr/>
          </p:nvSpPr>
          <p:spPr bwMode="auto">
            <a:xfrm>
              <a:off x="61245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8" name="Rectangle 1077"/>
            <p:cNvSpPr/>
            <p:nvPr/>
          </p:nvSpPr>
          <p:spPr bwMode="auto">
            <a:xfrm>
              <a:off x="45529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79" name="Rectangle 1078"/>
            <p:cNvSpPr/>
            <p:nvPr/>
          </p:nvSpPr>
          <p:spPr bwMode="auto">
            <a:xfrm>
              <a:off x="46577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0" name="Rectangle 1079"/>
            <p:cNvSpPr/>
            <p:nvPr/>
          </p:nvSpPr>
          <p:spPr bwMode="auto">
            <a:xfrm>
              <a:off x="47624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1" name="Rectangle 1080"/>
            <p:cNvSpPr/>
            <p:nvPr/>
          </p:nvSpPr>
          <p:spPr bwMode="auto">
            <a:xfrm>
              <a:off x="48672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2" name="Rectangle 1081"/>
            <p:cNvSpPr/>
            <p:nvPr/>
          </p:nvSpPr>
          <p:spPr bwMode="auto">
            <a:xfrm>
              <a:off x="49720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3" name="Rectangle 1082"/>
            <p:cNvSpPr/>
            <p:nvPr/>
          </p:nvSpPr>
          <p:spPr bwMode="auto">
            <a:xfrm>
              <a:off x="50768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4" name="Rectangle 1083"/>
            <p:cNvSpPr/>
            <p:nvPr/>
          </p:nvSpPr>
          <p:spPr bwMode="auto">
            <a:xfrm>
              <a:off x="51815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5" name="Rectangle 1084"/>
            <p:cNvSpPr/>
            <p:nvPr/>
          </p:nvSpPr>
          <p:spPr bwMode="auto">
            <a:xfrm>
              <a:off x="52863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6" name="Rectangle 1085"/>
            <p:cNvSpPr/>
            <p:nvPr/>
          </p:nvSpPr>
          <p:spPr bwMode="auto">
            <a:xfrm>
              <a:off x="53911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7" name="Rectangle 1086"/>
            <p:cNvSpPr/>
            <p:nvPr/>
          </p:nvSpPr>
          <p:spPr bwMode="auto">
            <a:xfrm>
              <a:off x="54959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8" name="Rectangle 1087"/>
            <p:cNvSpPr/>
            <p:nvPr/>
          </p:nvSpPr>
          <p:spPr bwMode="auto">
            <a:xfrm>
              <a:off x="56006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89" name="Rectangle 1088"/>
            <p:cNvSpPr/>
            <p:nvPr/>
          </p:nvSpPr>
          <p:spPr bwMode="auto">
            <a:xfrm>
              <a:off x="57054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0" name="Rectangle 1089"/>
            <p:cNvSpPr/>
            <p:nvPr/>
          </p:nvSpPr>
          <p:spPr bwMode="auto">
            <a:xfrm>
              <a:off x="58102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1" name="Rectangle 1090"/>
            <p:cNvSpPr/>
            <p:nvPr/>
          </p:nvSpPr>
          <p:spPr bwMode="auto">
            <a:xfrm>
              <a:off x="59150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2" name="Rectangle 1091"/>
            <p:cNvSpPr/>
            <p:nvPr/>
          </p:nvSpPr>
          <p:spPr bwMode="auto">
            <a:xfrm>
              <a:off x="60197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3" name="Rectangle 1092"/>
            <p:cNvSpPr/>
            <p:nvPr/>
          </p:nvSpPr>
          <p:spPr bwMode="auto">
            <a:xfrm>
              <a:off x="61245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4" name="Rectangle 1093"/>
            <p:cNvSpPr/>
            <p:nvPr/>
          </p:nvSpPr>
          <p:spPr bwMode="auto">
            <a:xfrm>
              <a:off x="45529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5" name="Rectangle 1094"/>
            <p:cNvSpPr/>
            <p:nvPr/>
          </p:nvSpPr>
          <p:spPr bwMode="auto">
            <a:xfrm>
              <a:off x="46577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6" name="Rectangle 1095"/>
            <p:cNvSpPr/>
            <p:nvPr/>
          </p:nvSpPr>
          <p:spPr bwMode="auto">
            <a:xfrm>
              <a:off x="47624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7" name="Rectangle 1096"/>
            <p:cNvSpPr/>
            <p:nvPr/>
          </p:nvSpPr>
          <p:spPr bwMode="auto">
            <a:xfrm>
              <a:off x="48672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8" name="Rectangle 1097"/>
            <p:cNvSpPr/>
            <p:nvPr/>
          </p:nvSpPr>
          <p:spPr bwMode="auto">
            <a:xfrm>
              <a:off x="49720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099" name="Rectangle 1098"/>
            <p:cNvSpPr/>
            <p:nvPr/>
          </p:nvSpPr>
          <p:spPr bwMode="auto">
            <a:xfrm>
              <a:off x="50768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0" name="Rectangle 1099"/>
            <p:cNvSpPr/>
            <p:nvPr/>
          </p:nvSpPr>
          <p:spPr bwMode="auto">
            <a:xfrm>
              <a:off x="51815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1" name="Rectangle 1100"/>
            <p:cNvSpPr/>
            <p:nvPr/>
          </p:nvSpPr>
          <p:spPr bwMode="auto">
            <a:xfrm>
              <a:off x="52863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2" name="Rectangle 1101"/>
            <p:cNvSpPr/>
            <p:nvPr/>
          </p:nvSpPr>
          <p:spPr bwMode="auto">
            <a:xfrm>
              <a:off x="53911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3" name="Rectangle 1102"/>
            <p:cNvSpPr/>
            <p:nvPr/>
          </p:nvSpPr>
          <p:spPr bwMode="auto">
            <a:xfrm>
              <a:off x="54959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4" name="Rectangle 1103"/>
            <p:cNvSpPr/>
            <p:nvPr/>
          </p:nvSpPr>
          <p:spPr bwMode="auto">
            <a:xfrm>
              <a:off x="56006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5" name="Rectangle 1104"/>
            <p:cNvSpPr/>
            <p:nvPr/>
          </p:nvSpPr>
          <p:spPr bwMode="auto">
            <a:xfrm>
              <a:off x="57054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6" name="Rectangle 1105"/>
            <p:cNvSpPr/>
            <p:nvPr/>
          </p:nvSpPr>
          <p:spPr bwMode="auto">
            <a:xfrm>
              <a:off x="58102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7" name="Rectangle 1106"/>
            <p:cNvSpPr/>
            <p:nvPr/>
          </p:nvSpPr>
          <p:spPr bwMode="auto">
            <a:xfrm>
              <a:off x="59150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8" name="Rectangle 1107"/>
            <p:cNvSpPr/>
            <p:nvPr/>
          </p:nvSpPr>
          <p:spPr bwMode="auto">
            <a:xfrm>
              <a:off x="60197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09" name="Rectangle 1108"/>
            <p:cNvSpPr/>
            <p:nvPr/>
          </p:nvSpPr>
          <p:spPr bwMode="auto">
            <a:xfrm>
              <a:off x="61245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0" name="Rectangle 1109"/>
            <p:cNvSpPr/>
            <p:nvPr/>
          </p:nvSpPr>
          <p:spPr bwMode="auto">
            <a:xfrm>
              <a:off x="45529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1" name="Rectangle 1110"/>
            <p:cNvSpPr/>
            <p:nvPr/>
          </p:nvSpPr>
          <p:spPr bwMode="auto">
            <a:xfrm>
              <a:off x="46577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2" name="Rectangle 1111"/>
            <p:cNvSpPr/>
            <p:nvPr/>
          </p:nvSpPr>
          <p:spPr bwMode="auto">
            <a:xfrm>
              <a:off x="47624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3" name="Rectangle 1112"/>
            <p:cNvSpPr/>
            <p:nvPr/>
          </p:nvSpPr>
          <p:spPr bwMode="auto">
            <a:xfrm>
              <a:off x="48672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4" name="Rectangle 1113"/>
            <p:cNvSpPr/>
            <p:nvPr/>
          </p:nvSpPr>
          <p:spPr bwMode="auto">
            <a:xfrm>
              <a:off x="49720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5" name="Rectangle 1114"/>
            <p:cNvSpPr/>
            <p:nvPr/>
          </p:nvSpPr>
          <p:spPr bwMode="auto">
            <a:xfrm>
              <a:off x="50768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6" name="Rectangle 1115"/>
            <p:cNvSpPr/>
            <p:nvPr/>
          </p:nvSpPr>
          <p:spPr bwMode="auto">
            <a:xfrm>
              <a:off x="51815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7" name="Rectangle 1116"/>
            <p:cNvSpPr/>
            <p:nvPr/>
          </p:nvSpPr>
          <p:spPr bwMode="auto">
            <a:xfrm>
              <a:off x="52863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8" name="Rectangle 1117"/>
            <p:cNvSpPr/>
            <p:nvPr/>
          </p:nvSpPr>
          <p:spPr bwMode="auto">
            <a:xfrm>
              <a:off x="53911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19" name="Rectangle 1118"/>
            <p:cNvSpPr/>
            <p:nvPr/>
          </p:nvSpPr>
          <p:spPr bwMode="auto">
            <a:xfrm>
              <a:off x="54959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0" name="Rectangle 1119"/>
            <p:cNvSpPr/>
            <p:nvPr/>
          </p:nvSpPr>
          <p:spPr bwMode="auto">
            <a:xfrm>
              <a:off x="56006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1" name="Rectangle 1120"/>
            <p:cNvSpPr/>
            <p:nvPr/>
          </p:nvSpPr>
          <p:spPr bwMode="auto">
            <a:xfrm>
              <a:off x="57054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2" name="Rectangle 1121"/>
            <p:cNvSpPr/>
            <p:nvPr/>
          </p:nvSpPr>
          <p:spPr bwMode="auto">
            <a:xfrm>
              <a:off x="58102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3" name="Rectangle 1122"/>
            <p:cNvSpPr/>
            <p:nvPr/>
          </p:nvSpPr>
          <p:spPr bwMode="auto">
            <a:xfrm>
              <a:off x="59150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4" name="Rectangle 1123"/>
            <p:cNvSpPr/>
            <p:nvPr/>
          </p:nvSpPr>
          <p:spPr bwMode="auto">
            <a:xfrm>
              <a:off x="60197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5" name="Rectangle 1124"/>
            <p:cNvSpPr/>
            <p:nvPr/>
          </p:nvSpPr>
          <p:spPr bwMode="auto">
            <a:xfrm>
              <a:off x="61245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6" name="Rectangle 1125"/>
            <p:cNvSpPr/>
            <p:nvPr/>
          </p:nvSpPr>
          <p:spPr bwMode="auto">
            <a:xfrm>
              <a:off x="45529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7" name="Rectangle 1126"/>
            <p:cNvSpPr/>
            <p:nvPr/>
          </p:nvSpPr>
          <p:spPr bwMode="auto">
            <a:xfrm>
              <a:off x="46577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8" name="Rectangle 1127"/>
            <p:cNvSpPr/>
            <p:nvPr/>
          </p:nvSpPr>
          <p:spPr bwMode="auto">
            <a:xfrm>
              <a:off x="47624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29" name="Rectangle 1128"/>
            <p:cNvSpPr/>
            <p:nvPr/>
          </p:nvSpPr>
          <p:spPr bwMode="auto">
            <a:xfrm>
              <a:off x="48672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0" name="Rectangle 1129"/>
            <p:cNvSpPr/>
            <p:nvPr/>
          </p:nvSpPr>
          <p:spPr bwMode="auto">
            <a:xfrm>
              <a:off x="49720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1" name="Rectangle 1130"/>
            <p:cNvSpPr/>
            <p:nvPr/>
          </p:nvSpPr>
          <p:spPr bwMode="auto">
            <a:xfrm>
              <a:off x="50768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2" name="Rectangle 1131"/>
            <p:cNvSpPr/>
            <p:nvPr/>
          </p:nvSpPr>
          <p:spPr bwMode="auto">
            <a:xfrm>
              <a:off x="51815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3" name="Rectangle 1132"/>
            <p:cNvSpPr/>
            <p:nvPr/>
          </p:nvSpPr>
          <p:spPr bwMode="auto">
            <a:xfrm>
              <a:off x="52863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4" name="Rectangle 1133"/>
            <p:cNvSpPr/>
            <p:nvPr/>
          </p:nvSpPr>
          <p:spPr bwMode="auto">
            <a:xfrm>
              <a:off x="53911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5" name="Rectangle 1134"/>
            <p:cNvSpPr/>
            <p:nvPr/>
          </p:nvSpPr>
          <p:spPr bwMode="auto">
            <a:xfrm>
              <a:off x="54959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6" name="Rectangle 1135"/>
            <p:cNvSpPr/>
            <p:nvPr/>
          </p:nvSpPr>
          <p:spPr bwMode="auto">
            <a:xfrm>
              <a:off x="56006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7" name="Rectangle 1136"/>
            <p:cNvSpPr/>
            <p:nvPr/>
          </p:nvSpPr>
          <p:spPr bwMode="auto">
            <a:xfrm>
              <a:off x="57054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8" name="Rectangle 1137"/>
            <p:cNvSpPr/>
            <p:nvPr/>
          </p:nvSpPr>
          <p:spPr bwMode="auto">
            <a:xfrm>
              <a:off x="58102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39" name="Rectangle 1138"/>
            <p:cNvSpPr/>
            <p:nvPr/>
          </p:nvSpPr>
          <p:spPr bwMode="auto">
            <a:xfrm>
              <a:off x="59150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0" name="Rectangle 1139"/>
            <p:cNvSpPr/>
            <p:nvPr/>
          </p:nvSpPr>
          <p:spPr bwMode="auto">
            <a:xfrm>
              <a:off x="60197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1" name="Rectangle 1140"/>
            <p:cNvSpPr/>
            <p:nvPr/>
          </p:nvSpPr>
          <p:spPr bwMode="auto">
            <a:xfrm>
              <a:off x="61245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2" name="Rectangle 1141"/>
            <p:cNvSpPr/>
            <p:nvPr/>
          </p:nvSpPr>
          <p:spPr bwMode="auto">
            <a:xfrm>
              <a:off x="45529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3" name="Rectangle 1142"/>
            <p:cNvSpPr/>
            <p:nvPr/>
          </p:nvSpPr>
          <p:spPr bwMode="auto">
            <a:xfrm>
              <a:off x="46577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4" name="Rectangle 1143"/>
            <p:cNvSpPr/>
            <p:nvPr/>
          </p:nvSpPr>
          <p:spPr bwMode="auto">
            <a:xfrm>
              <a:off x="47624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5" name="Rectangle 1144"/>
            <p:cNvSpPr/>
            <p:nvPr/>
          </p:nvSpPr>
          <p:spPr bwMode="auto">
            <a:xfrm>
              <a:off x="48672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6" name="Rectangle 1145"/>
            <p:cNvSpPr/>
            <p:nvPr/>
          </p:nvSpPr>
          <p:spPr bwMode="auto">
            <a:xfrm>
              <a:off x="49720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7" name="Rectangle 1146"/>
            <p:cNvSpPr/>
            <p:nvPr/>
          </p:nvSpPr>
          <p:spPr bwMode="auto">
            <a:xfrm>
              <a:off x="50768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8" name="Rectangle 1147"/>
            <p:cNvSpPr/>
            <p:nvPr/>
          </p:nvSpPr>
          <p:spPr bwMode="auto">
            <a:xfrm>
              <a:off x="51815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49" name="Rectangle 1148"/>
            <p:cNvSpPr/>
            <p:nvPr/>
          </p:nvSpPr>
          <p:spPr bwMode="auto">
            <a:xfrm>
              <a:off x="52863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0" name="Rectangle 1149"/>
            <p:cNvSpPr/>
            <p:nvPr/>
          </p:nvSpPr>
          <p:spPr bwMode="auto">
            <a:xfrm>
              <a:off x="53911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1" name="Rectangle 1150"/>
            <p:cNvSpPr/>
            <p:nvPr/>
          </p:nvSpPr>
          <p:spPr bwMode="auto">
            <a:xfrm>
              <a:off x="54959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2" name="Rectangle 1151"/>
            <p:cNvSpPr/>
            <p:nvPr/>
          </p:nvSpPr>
          <p:spPr bwMode="auto">
            <a:xfrm>
              <a:off x="56006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3" name="Rectangle 1152"/>
            <p:cNvSpPr/>
            <p:nvPr/>
          </p:nvSpPr>
          <p:spPr bwMode="auto">
            <a:xfrm>
              <a:off x="57054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4" name="Rectangle 1153"/>
            <p:cNvSpPr/>
            <p:nvPr/>
          </p:nvSpPr>
          <p:spPr bwMode="auto">
            <a:xfrm>
              <a:off x="58102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5" name="Rectangle 1154"/>
            <p:cNvSpPr/>
            <p:nvPr/>
          </p:nvSpPr>
          <p:spPr bwMode="auto">
            <a:xfrm>
              <a:off x="59150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6" name="Rectangle 1155"/>
            <p:cNvSpPr/>
            <p:nvPr/>
          </p:nvSpPr>
          <p:spPr bwMode="auto">
            <a:xfrm>
              <a:off x="60197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7" name="Rectangle 1156"/>
            <p:cNvSpPr/>
            <p:nvPr/>
          </p:nvSpPr>
          <p:spPr bwMode="auto">
            <a:xfrm>
              <a:off x="61245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6" name="Group 835"/>
          <p:cNvGrpSpPr/>
          <p:nvPr/>
        </p:nvGrpSpPr>
        <p:grpSpPr>
          <a:xfrm>
            <a:off x="6867524" y="3619500"/>
            <a:ext cx="1676400" cy="2233315"/>
            <a:chOff x="6867524" y="3619500"/>
            <a:chExt cx="1676400" cy="2233315"/>
          </a:xfrm>
        </p:grpSpPr>
        <p:sp>
          <p:nvSpPr>
            <p:cNvPr id="738" name="TextBox 737"/>
            <p:cNvSpPr txBox="1"/>
            <p:nvPr/>
          </p:nvSpPr>
          <p:spPr>
            <a:xfrm>
              <a:off x="7134224" y="5391150"/>
              <a:ext cx="10572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1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1158" name="Rectangle 1157"/>
            <p:cNvSpPr/>
            <p:nvPr/>
          </p:nvSpPr>
          <p:spPr bwMode="auto">
            <a:xfrm>
              <a:off x="6867524" y="5191125"/>
              <a:ext cx="104775" cy="104775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59" name="Rectangle 1158"/>
            <p:cNvSpPr/>
            <p:nvPr/>
          </p:nvSpPr>
          <p:spPr bwMode="auto">
            <a:xfrm>
              <a:off x="69722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0" name="Rectangle 1159"/>
            <p:cNvSpPr/>
            <p:nvPr/>
          </p:nvSpPr>
          <p:spPr bwMode="auto">
            <a:xfrm>
              <a:off x="70770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1" name="Rectangle 1160"/>
            <p:cNvSpPr/>
            <p:nvPr/>
          </p:nvSpPr>
          <p:spPr bwMode="auto">
            <a:xfrm>
              <a:off x="71818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2" name="Rectangle 1161"/>
            <p:cNvSpPr/>
            <p:nvPr/>
          </p:nvSpPr>
          <p:spPr bwMode="auto">
            <a:xfrm>
              <a:off x="728662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3" name="Rectangle 1162"/>
            <p:cNvSpPr/>
            <p:nvPr/>
          </p:nvSpPr>
          <p:spPr bwMode="auto">
            <a:xfrm>
              <a:off x="73913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4" name="Rectangle 1163"/>
            <p:cNvSpPr/>
            <p:nvPr/>
          </p:nvSpPr>
          <p:spPr bwMode="auto">
            <a:xfrm>
              <a:off x="74961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5" name="Rectangle 1164"/>
            <p:cNvSpPr/>
            <p:nvPr/>
          </p:nvSpPr>
          <p:spPr bwMode="auto">
            <a:xfrm>
              <a:off x="76009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6" name="Rectangle 1165"/>
            <p:cNvSpPr/>
            <p:nvPr/>
          </p:nvSpPr>
          <p:spPr bwMode="auto">
            <a:xfrm>
              <a:off x="770572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7" name="Rectangle 1166"/>
            <p:cNvSpPr/>
            <p:nvPr/>
          </p:nvSpPr>
          <p:spPr bwMode="auto">
            <a:xfrm>
              <a:off x="78104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8" name="Rectangle 1167"/>
            <p:cNvSpPr/>
            <p:nvPr/>
          </p:nvSpPr>
          <p:spPr bwMode="auto">
            <a:xfrm>
              <a:off x="79152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69" name="Rectangle 1168"/>
            <p:cNvSpPr/>
            <p:nvPr/>
          </p:nvSpPr>
          <p:spPr bwMode="auto">
            <a:xfrm>
              <a:off x="80200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0" name="Rectangle 1169"/>
            <p:cNvSpPr/>
            <p:nvPr/>
          </p:nvSpPr>
          <p:spPr bwMode="auto">
            <a:xfrm>
              <a:off x="812482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1" name="Rectangle 1170"/>
            <p:cNvSpPr/>
            <p:nvPr/>
          </p:nvSpPr>
          <p:spPr bwMode="auto">
            <a:xfrm>
              <a:off x="822959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2" name="Rectangle 1171"/>
            <p:cNvSpPr/>
            <p:nvPr/>
          </p:nvSpPr>
          <p:spPr bwMode="auto">
            <a:xfrm>
              <a:off x="8334374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3" name="Rectangle 1172"/>
            <p:cNvSpPr/>
            <p:nvPr/>
          </p:nvSpPr>
          <p:spPr bwMode="auto">
            <a:xfrm>
              <a:off x="8439149" y="51911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4" name="Rectangle 1173"/>
            <p:cNvSpPr/>
            <p:nvPr/>
          </p:nvSpPr>
          <p:spPr bwMode="auto">
            <a:xfrm>
              <a:off x="68675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5" name="Rectangle 1174"/>
            <p:cNvSpPr/>
            <p:nvPr/>
          </p:nvSpPr>
          <p:spPr bwMode="auto">
            <a:xfrm>
              <a:off x="69722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6" name="Rectangle 1175"/>
            <p:cNvSpPr/>
            <p:nvPr/>
          </p:nvSpPr>
          <p:spPr bwMode="auto">
            <a:xfrm>
              <a:off x="70770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7" name="Rectangle 1176"/>
            <p:cNvSpPr/>
            <p:nvPr/>
          </p:nvSpPr>
          <p:spPr bwMode="auto">
            <a:xfrm>
              <a:off x="71818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8" name="Rectangle 1177"/>
            <p:cNvSpPr/>
            <p:nvPr/>
          </p:nvSpPr>
          <p:spPr bwMode="auto">
            <a:xfrm>
              <a:off x="72866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79" name="Rectangle 1178"/>
            <p:cNvSpPr/>
            <p:nvPr/>
          </p:nvSpPr>
          <p:spPr bwMode="auto">
            <a:xfrm>
              <a:off x="73913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0" name="Rectangle 1179"/>
            <p:cNvSpPr/>
            <p:nvPr/>
          </p:nvSpPr>
          <p:spPr bwMode="auto">
            <a:xfrm>
              <a:off x="74961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1" name="Rectangle 1180"/>
            <p:cNvSpPr/>
            <p:nvPr/>
          </p:nvSpPr>
          <p:spPr bwMode="auto">
            <a:xfrm>
              <a:off x="76009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2" name="Rectangle 1181"/>
            <p:cNvSpPr/>
            <p:nvPr/>
          </p:nvSpPr>
          <p:spPr bwMode="auto">
            <a:xfrm>
              <a:off x="77057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3" name="Rectangle 1182"/>
            <p:cNvSpPr/>
            <p:nvPr/>
          </p:nvSpPr>
          <p:spPr bwMode="auto">
            <a:xfrm>
              <a:off x="78104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4" name="Rectangle 1183"/>
            <p:cNvSpPr/>
            <p:nvPr/>
          </p:nvSpPr>
          <p:spPr bwMode="auto">
            <a:xfrm>
              <a:off x="79152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5" name="Rectangle 1184"/>
            <p:cNvSpPr/>
            <p:nvPr/>
          </p:nvSpPr>
          <p:spPr bwMode="auto">
            <a:xfrm>
              <a:off x="80200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6" name="Rectangle 1185"/>
            <p:cNvSpPr/>
            <p:nvPr/>
          </p:nvSpPr>
          <p:spPr bwMode="auto">
            <a:xfrm>
              <a:off x="812482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7" name="Rectangle 1186"/>
            <p:cNvSpPr/>
            <p:nvPr/>
          </p:nvSpPr>
          <p:spPr bwMode="auto">
            <a:xfrm>
              <a:off x="822959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8" name="Rectangle 1187"/>
            <p:cNvSpPr/>
            <p:nvPr/>
          </p:nvSpPr>
          <p:spPr bwMode="auto">
            <a:xfrm>
              <a:off x="8334374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89" name="Rectangle 1188"/>
            <p:cNvSpPr/>
            <p:nvPr/>
          </p:nvSpPr>
          <p:spPr bwMode="auto">
            <a:xfrm>
              <a:off x="8439149" y="50863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0" name="Rectangle 1189"/>
            <p:cNvSpPr/>
            <p:nvPr/>
          </p:nvSpPr>
          <p:spPr bwMode="auto">
            <a:xfrm>
              <a:off x="68675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1" name="Rectangle 1190"/>
            <p:cNvSpPr/>
            <p:nvPr/>
          </p:nvSpPr>
          <p:spPr bwMode="auto">
            <a:xfrm>
              <a:off x="69722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2" name="Rectangle 1191"/>
            <p:cNvSpPr/>
            <p:nvPr/>
          </p:nvSpPr>
          <p:spPr bwMode="auto">
            <a:xfrm>
              <a:off x="70770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3" name="Rectangle 1192"/>
            <p:cNvSpPr/>
            <p:nvPr/>
          </p:nvSpPr>
          <p:spPr bwMode="auto">
            <a:xfrm>
              <a:off x="71818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4" name="Rectangle 1193"/>
            <p:cNvSpPr/>
            <p:nvPr/>
          </p:nvSpPr>
          <p:spPr bwMode="auto">
            <a:xfrm>
              <a:off x="72866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5" name="Rectangle 1194"/>
            <p:cNvSpPr/>
            <p:nvPr/>
          </p:nvSpPr>
          <p:spPr bwMode="auto">
            <a:xfrm>
              <a:off x="73913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6" name="Rectangle 1195"/>
            <p:cNvSpPr/>
            <p:nvPr/>
          </p:nvSpPr>
          <p:spPr bwMode="auto">
            <a:xfrm>
              <a:off x="74961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7" name="Rectangle 1196"/>
            <p:cNvSpPr/>
            <p:nvPr/>
          </p:nvSpPr>
          <p:spPr bwMode="auto">
            <a:xfrm>
              <a:off x="76009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8" name="Rectangle 1197"/>
            <p:cNvSpPr/>
            <p:nvPr/>
          </p:nvSpPr>
          <p:spPr bwMode="auto">
            <a:xfrm>
              <a:off x="77057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199" name="Rectangle 1198"/>
            <p:cNvSpPr/>
            <p:nvPr/>
          </p:nvSpPr>
          <p:spPr bwMode="auto">
            <a:xfrm>
              <a:off x="78104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0" name="Rectangle 1199"/>
            <p:cNvSpPr/>
            <p:nvPr/>
          </p:nvSpPr>
          <p:spPr bwMode="auto">
            <a:xfrm>
              <a:off x="79152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1" name="Rectangle 1200"/>
            <p:cNvSpPr/>
            <p:nvPr/>
          </p:nvSpPr>
          <p:spPr bwMode="auto">
            <a:xfrm>
              <a:off x="80200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2" name="Rectangle 1201"/>
            <p:cNvSpPr/>
            <p:nvPr/>
          </p:nvSpPr>
          <p:spPr bwMode="auto">
            <a:xfrm>
              <a:off x="812482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3" name="Rectangle 1202"/>
            <p:cNvSpPr/>
            <p:nvPr/>
          </p:nvSpPr>
          <p:spPr bwMode="auto">
            <a:xfrm>
              <a:off x="822959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4" name="Rectangle 1203"/>
            <p:cNvSpPr/>
            <p:nvPr/>
          </p:nvSpPr>
          <p:spPr bwMode="auto">
            <a:xfrm>
              <a:off x="8334374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5" name="Rectangle 1204"/>
            <p:cNvSpPr/>
            <p:nvPr/>
          </p:nvSpPr>
          <p:spPr bwMode="auto">
            <a:xfrm>
              <a:off x="8439149" y="4981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6" name="Rectangle 1205"/>
            <p:cNvSpPr/>
            <p:nvPr/>
          </p:nvSpPr>
          <p:spPr bwMode="auto">
            <a:xfrm>
              <a:off x="68675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7" name="Rectangle 1206"/>
            <p:cNvSpPr/>
            <p:nvPr/>
          </p:nvSpPr>
          <p:spPr bwMode="auto">
            <a:xfrm>
              <a:off x="69722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8" name="Rectangle 1207"/>
            <p:cNvSpPr/>
            <p:nvPr/>
          </p:nvSpPr>
          <p:spPr bwMode="auto">
            <a:xfrm>
              <a:off x="70770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09" name="Rectangle 1208"/>
            <p:cNvSpPr/>
            <p:nvPr/>
          </p:nvSpPr>
          <p:spPr bwMode="auto">
            <a:xfrm>
              <a:off x="71818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0" name="Rectangle 1209"/>
            <p:cNvSpPr/>
            <p:nvPr/>
          </p:nvSpPr>
          <p:spPr bwMode="auto">
            <a:xfrm>
              <a:off x="72866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1" name="Rectangle 1210"/>
            <p:cNvSpPr/>
            <p:nvPr/>
          </p:nvSpPr>
          <p:spPr bwMode="auto">
            <a:xfrm>
              <a:off x="73913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2" name="Rectangle 1211"/>
            <p:cNvSpPr/>
            <p:nvPr/>
          </p:nvSpPr>
          <p:spPr bwMode="auto">
            <a:xfrm>
              <a:off x="74961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3" name="Rectangle 1212"/>
            <p:cNvSpPr/>
            <p:nvPr/>
          </p:nvSpPr>
          <p:spPr bwMode="auto">
            <a:xfrm>
              <a:off x="76009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4" name="Rectangle 1213"/>
            <p:cNvSpPr/>
            <p:nvPr/>
          </p:nvSpPr>
          <p:spPr bwMode="auto">
            <a:xfrm>
              <a:off x="77057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5" name="Rectangle 1214"/>
            <p:cNvSpPr/>
            <p:nvPr/>
          </p:nvSpPr>
          <p:spPr bwMode="auto">
            <a:xfrm>
              <a:off x="78104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6" name="Rectangle 1215"/>
            <p:cNvSpPr/>
            <p:nvPr/>
          </p:nvSpPr>
          <p:spPr bwMode="auto">
            <a:xfrm>
              <a:off x="79152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7" name="Rectangle 1216"/>
            <p:cNvSpPr/>
            <p:nvPr/>
          </p:nvSpPr>
          <p:spPr bwMode="auto">
            <a:xfrm>
              <a:off x="80200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8" name="Rectangle 1217"/>
            <p:cNvSpPr/>
            <p:nvPr/>
          </p:nvSpPr>
          <p:spPr bwMode="auto">
            <a:xfrm>
              <a:off x="812482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19" name="Rectangle 1218"/>
            <p:cNvSpPr/>
            <p:nvPr/>
          </p:nvSpPr>
          <p:spPr bwMode="auto">
            <a:xfrm>
              <a:off x="822959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0" name="Rectangle 1219"/>
            <p:cNvSpPr/>
            <p:nvPr/>
          </p:nvSpPr>
          <p:spPr bwMode="auto">
            <a:xfrm>
              <a:off x="8334374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1" name="Rectangle 1220"/>
            <p:cNvSpPr/>
            <p:nvPr/>
          </p:nvSpPr>
          <p:spPr bwMode="auto">
            <a:xfrm>
              <a:off x="8439149" y="4876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2" name="Rectangle 1221"/>
            <p:cNvSpPr/>
            <p:nvPr/>
          </p:nvSpPr>
          <p:spPr bwMode="auto">
            <a:xfrm>
              <a:off x="68675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3" name="Rectangle 1222"/>
            <p:cNvSpPr/>
            <p:nvPr/>
          </p:nvSpPr>
          <p:spPr bwMode="auto">
            <a:xfrm>
              <a:off x="69722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4" name="Rectangle 1223"/>
            <p:cNvSpPr/>
            <p:nvPr/>
          </p:nvSpPr>
          <p:spPr bwMode="auto">
            <a:xfrm>
              <a:off x="70770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5" name="Rectangle 1224"/>
            <p:cNvSpPr/>
            <p:nvPr/>
          </p:nvSpPr>
          <p:spPr bwMode="auto">
            <a:xfrm>
              <a:off x="71818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6" name="Rectangle 1225"/>
            <p:cNvSpPr/>
            <p:nvPr/>
          </p:nvSpPr>
          <p:spPr bwMode="auto">
            <a:xfrm>
              <a:off x="72866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7" name="Rectangle 1226"/>
            <p:cNvSpPr/>
            <p:nvPr/>
          </p:nvSpPr>
          <p:spPr bwMode="auto">
            <a:xfrm>
              <a:off x="73913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8" name="Rectangle 1227"/>
            <p:cNvSpPr/>
            <p:nvPr/>
          </p:nvSpPr>
          <p:spPr bwMode="auto">
            <a:xfrm>
              <a:off x="74961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29" name="Rectangle 1228"/>
            <p:cNvSpPr/>
            <p:nvPr/>
          </p:nvSpPr>
          <p:spPr bwMode="auto">
            <a:xfrm>
              <a:off x="76009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0" name="Rectangle 1229"/>
            <p:cNvSpPr/>
            <p:nvPr/>
          </p:nvSpPr>
          <p:spPr bwMode="auto">
            <a:xfrm>
              <a:off x="77057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1" name="Rectangle 1230"/>
            <p:cNvSpPr/>
            <p:nvPr/>
          </p:nvSpPr>
          <p:spPr bwMode="auto">
            <a:xfrm>
              <a:off x="78104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2" name="Rectangle 1231"/>
            <p:cNvSpPr/>
            <p:nvPr/>
          </p:nvSpPr>
          <p:spPr bwMode="auto">
            <a:xfrm>
              <a:off x="79152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3" name="Rectangle 1232"/>
            <p:cNvSpPr/>
            <p:nvPr/>
          </p:nvSpPr>
          <p:spPr bwMode="auto">
            <a:xfrm>
              <a:off x="80200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4" name="Rectangle 1233"/>
            <p:cNvSpPr/>
            <p:nvPr/>
          </p:nvSpPr>
          <p:spPr bwMode="auto">
            <a:xfrm>
              <a:off x="812482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5" name="Rectangle 1234"/>
            <p:cNvSpPr/>
            <p:nvPr/>
          </p:nvSpPr>
          <p:spPr bwMode="auto">
            <a:xfrm>
              <a:off x="822959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6" name="Rectangle 1235"/>
            <p:cNvSpPr/>
            <p:nvPr/>
          </p:nvSpPr>
          <p:spPr bwMode="auto">
            <a:xfrm>
              <a:off x="8334374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7" name="Rectangle 1236"/>
            <p:cNvSpPr/>
            <p:nvPr/>
          </p:nvSpPr>
          <p:spPr bwMode="auto">
            <a:xfrm>
              <a:off x="8439149" y="4772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8" name="Rectangle 1237"/>
            <p:cNvSpPr/>
            <p:nvPr/>
          </p:nvSpPr>
          <p:spPr bwMode="auto">
            <a:xfrm>
              <a:off x="68675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39" name="Rectangle 1238"/>
            <p:cNvSpPr/>
            <p:nvPr/>
          </p:nvSpPr>
          <p:spPr bwMode="auto">
            <a:xfrm>
              <a:off x="69722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0" name="Rectangle 1239"/>
            <p:cNvSpPr/>
            <p:nvPr/>
          </p:nvSpPr>
          <p:spPr bwMode="auto">
            <a:xfrm>
              <a:off x="70770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1" name="Rectangle 1240"/>
            <p:cNvSpPr/>
            <p:nvPr/>
          </p:nvSpPr>
          <p:spPr bwMode="auto">
            <a:xfrm>
              <a:off x="71818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2" name="Rectangle 1241"/>
            <p:cNvSpPr/>
            <p:nvPr/>
          </p:nvSpPr>
          <p:spPr bwMode="auto">
            <a:xfrm>
              <a:off x="72866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3" name="Rectangle 1242"/>
            <p:cNvSpPr/>
            <p:nvPr/>
          </p:nvSpPr>
          <p:spPr bwMode="auto">
            <a:xfrm>
              <a:off x="73913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4" name="Rectangle 1243"/>
            <p:cNvSpPr/>
            <p:nvPr/>
          </p:nvSpPr>
          <p:spPr bwMode="auto">
            <a:xfrm>
              <a:off x="74961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5" name="Rectangle 1244"/>
            <p:cNvSpPr/>
            <p:nvPr/>
          </p:nvSpPr>
          <p:spPr bwMode="auto">
            <a:xfrm>
              <a:off x="76009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6" name="Rectangle 1245"/>
            <p:cNvSpPr/>
            <p:nvPr/>
          </p:nvSpPr>
          <p:spPr bwMode="auto">
            <a:xfrm>
              <a:off x="77057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7" name="Rectangle 1246"/>
            <p:cNvSpPr/>
            <p:nvPr/>
          </p:nvSpPr>
          <p:spPr bwMode="auto">
            <a:xfrm>
              <a:off x="78104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8" name="Rectangle 1247"/>
            <p:cNvSpPr/>
            <p:nvPr/>
          </p:nvSpPr>
          <p:spPr bwMode="auto">
            <a:xfrm>
              <a:off x="79152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49" name="Rectangle 1248"/>
            <p:cNvSpPr/>
            <p:nvPr/>
          </p:nvSpPr>
          <p:spPr bwMode="auto">
            <a:xfrm>
              <a:off x="80200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0" name="Rectangle 1249"/>
            <p:cNvSpPr/>
            <p:nvPr/>
          </p:nvSpPr>
          <p:spPr bwMode="auto">
            <a:xfrm>
              <a:off x="812482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1" name="Rectangle 1250"/>
            <p:cNvSpPr/>
            <p:nvPr/>
          </p:nvSpPr>
          <p:spPr bwMode="auto">
            <a:xfrm>
              <a:off x="822959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2" name="Rectangle 1251"/>
            <p:cNvSpPr/>
            <p:nvPr/>
          </p:nvSpPr>
          <p:spPr bwMode="auto">
            <a:xfrm>
              <a:off x="8334374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3" name="Rectangle 1252"/>
            <p:cNvSpPr/>
            <p:nvPr/>
          </p:nvSpPr>
          <p:spPr bwMode="auto">
            <a:xfrm>
              <a:off x="8439149" y="4667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4" name="Rectangle 1253"/>
            <p:cNvSpPr/>
            <p:nvPr/>
          </p:nvSpPr>
          <p:spPr bwMode="auto">
            <a:xfrm>
              <a:off x="68675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5" name="Rectangle 1254"/>
            <p:cNvSpPr/>
            <p:nvPr/>
          </p:nvSpPr>
          <p:spPr bwMode="auto">
            <a:xfrm>
              <a:off x="69722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6" name="Rectangle 1255"/>
            <p:cNvSpPr/>
            <p:nvPr/>
          </p:nvSpPr>
          <p:spPr bwMode="auto">
            <a:xfrm>
              <a:off x="70770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7" name="Rectangle 1256"/>
            <p:cNvSpPr/>
            <p:nvPr/>
          </p:nvSpPr>
          <p:spPr bwMode="auto">
            <a:xfrm>
              <a:off x="71818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8" name="Rectangle 1257"/>
            <p:cNvSpPr/>
            <p:nvPr/>
          </p:nvSpPr>
          <p:spPr bwMode="auto">
            <a:xfrm>
              <a:off x="72866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59" name="Rectangle 1258"/>
            <p:cNvSpPr/>
            <p:nvPr/>
          </p:nvSpPr>
          <p:spPr bwMode="auto">
            <a:xfrm>
              <a:off x="73913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0" name="Rectangle 1259"/>
            <p:cNvSpPr/>
            <p:nvPr/>
          </p:nvSpPr>
          <p:spPr bwMode="auto">
            <a:xfrm>
              <a:off x="74961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1" name="Rectangle 1260"/>
            <p:cNvSpPr/>
            <p:nvPr/>
          </p:nvSpPr>
          <p:spPr bwMode="auto">
            <a:xfrm>
              <a:off x="76009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2" name="Rectangle 1261"/>
            <p:cNvSpPr/>
            <p:nvPr/>
          </p:nvSpPr>
          <p:spPr bwMode="auto">
            <a:xfrm>
              <a:off x="77057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3" name="Rectangle 1262"/>
            <p:cNvSpPr/>
            <p:nvPr/>
          </p:nvSpPr>
          <p:spPr bwMode="auto">
            <a:xfrm>
              <a:off x="78104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4" name="Rectangle 1263"/>
            <p:cNvSpPr/>
            <p:nvPr/>
          </p:nvSpPr>
          <p:spPr bwMode="auto">
            <a:xfrm>
              <a:off x="79152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5" name="Rectangle 1264"/>
            <p:cNvSpPr/>
            <p:nvPr/>
          </p:nvSpPr>
          <p:spPr bwMode="auto">
            <a:xfrm>
              <a:off x="80200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6" name="Rectangle 1265"/>
            <p:cNvSpPr/>
            <p:nvPr/>
          </p:nvSpPr>
          <p:spPr bwMode="auto">
            <a:xfrm>
              <a:off x="812482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7" name="Rectangle 1266"/>
            <p:cNvSpPr/>
            <p:nvPr/>
          </p:nvSpPr>
          <p:spPr bwMode="auto">
            <a:xfrm>
              <a:off x="822959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8" name="Rectangle 1267"/>
            <p:cNvSpPr/>
            <p:nvPr/>
          </p:nvSpPr>
          <p:spPr bwMode="auto">
            <a:xfrm>
              <a:off x="8334374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69" name="Rectangle 1268"/>
            <p:cNvSpPr/>
            <p:nvPr/>
          </p:nvSpPr>
          <p:spPr bwMode="auto">
            <a:xfrm>
              <a:off x="8439149" y="45624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0" name="Rectangle 1269"/>
            <p:cNvSpPr/>
            <p:nvPr/>
          </p:nvSpPr>
          <p:spPr bwMode="auto">
            <a:xfrm>
              <a:off x="68675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1" name="Rectangle 1270"/>
            <p:cNvSpPr/>
            <p:nvPr/>
          </p:nvSpPr>
          <p:spPr bwMode="auto">
            <a:xfrm>
              <a:off x="69722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2" name="Rectangle 1271"/>
            <p:cNvSpPr/>
            <p:nvPr/>
          </p:nvSpPr>
          <p:spPr bwMode="auto">
            <a:xfrm>
              <a:off x="70770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3" name="Rectangle 1272"/>
            <p:cNvSpPr/>
            <p:nvPr/>
          </p:nvSpPr>
          <p:spPr bwMode="auto">
            <a:xfrm>
              <a:off x="71818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4" name="Rectangle 1273"/>
            <p:cNvSpPr/>
            <p:nvPr/>
          </p:nvSpPr>
          <p:spPr bwMode="auto">
            <a:xfrm>
              <a:off x="72866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5" name="Rectangle 1274"/>
            <p:cNvSpPr/>
            <p:nvPr/>
          </p:nvSpPr>
          <p:spPr bwMode="auto">
            <a:xfrm>
              <a:off x="73913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6" name="Rectangle 1275"/>
            <p:cNvSpPr/>
            <p:nvPr/>
          </p:nvSpPr>
          <p:spPr bwMode="auto">
            <a:xfrm>
              <a:off x="74961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7" name="Rectangle 1276"/>
            <p:cNvSpPr/>
            <p:nvPr/>
          </p:nvSpPr>
          <p:spPr bwMode="auto">
            <a:xfrm>
              <a:off x="76009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8" name="Rectangle 1277"/>
            <p:cNvSpPr/>
            <p:nvPr/>
          </p:nvSpPr>
          <p:spPr bwMode="auto">
            <a:xfrm>
              <a:off x="77057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79" name="Rectangle 1278"/>
            <p:cNvSpPr/>
            <p:nvPr/>
          </p:nvSpPr>
          <p:spPr bwMode="auto">
            <a:xfrm>
              <a:off x="78104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0" name="Rectangle 1279"/>
            <p:cNvSpPr/>
            <p:nvPr/>
          </p:nvSpPr>
          <p:spPr bwMode="auto">
            <a:xfrm>
              <a:off x="79152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1" name="Rectangle 1280"/>
            <p:cNvSpPr/>
            <p:nvPr/>
          </p:nvSpPr>
          <p:spPr bwMode="auto">
            <a:xfrm>
              <a:off x="80200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2" name="Rectangle 1281"/>
            <p:cNvSpPr/>
            <p:nvPr/>
          </p:nvSpPr>
          <p:spPr bwMode="auto">
            <a:xfrm>
              <a:off x="812482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3" name="Rectangle 1282"/>
            <p:cNvSpPr/>
            <p:nvPr/>
          </p:nvSpPr>
          <p:spPr bwMode="auto">
            <a:xfrm>
              <a:off x="822959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4" name="Rectangle 1283"/>
            <p:cNvSpPr/>
            <p:nvPr/>
          </p:nvSpPr>
          <p:spPr bwMode="auto">
            <a:xfrm>
              <a:off x="8334374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5" name="Rectangle 1284"/>
            <p:cNvSpPr/>
            <p:nvPr/>
          </p:nvSpPr>
          <p:spPr bwMode="auto">
            <a:xfrm>
              <a:off x="8439149" y="44577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6" name="Rectangle 1285"/>
            <p:cNvSpPr/>
            <p:nvPr/>
          </p:nvSpPr>
          <p:spPr bwMode="auto">
            <a:xfrm>
              <a:off x="68675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7" name="Rectangle 1286"/>
            <p:cNvSpPr/>
            <p:nvPr/>
          </p:nvSpPr>
          <p:spPr bwMode="auto">
            <a:xfrm>
              <a:off x="69722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8" name="Rectangle 1287"/>
            <p:cNvSpPr/>
            <p:nvPr/>
          </p:nvSpPr>
          <p:spPr bwMode="auto">
            <a:xfrm>
              <a:off x="70770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89" name="Rectangle 1288"/>
            <p:cNvSpPr/>
            <p:nvPr/>
          </p:nvSpPr>
          <p:spPr bwMode="auto">
            <a:xfrm>
              <a:off x="71818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0" name="Rectangle 1289"/>
            <p:cNvSpPr/>
            <p:nvPr/>
          </p:nvSpPr>
          <p:spPr bwMode="auto">
            <a:xfrm>
              <a:off x="72866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1" name="Rectangle 1290"/>
            <p:cNvSpPr/>
            <p:nvPr/>
          </p:nvSpPr>
          <p:spPr bwMode="auto">
            <a:xfrm>
              <a:off x="73913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2" name="Rectangle 1291"/>
            <p:cNvSpPr/>
            <p:nvPr/>
          </p:nvSpPr>
          <p:spPr bwMode="auto">
            <a:xfrm>
              <a:off x="74961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3" name="Rectangle 1292"/>
            <p:cNvSpPr/>
            <p:nvPr/>
          </p:nvSpPr>
          <p:spPr bwMode="auto">
            <a:xfrm>
              <a:off x="76009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4" name="Rectangle 1293"/>
            <p:cNvSpPr/>
            <p:nvPr/>
          </p:nvSpPr>
          <p:spPr bwMode="auto">
            <a:xfrm>
              <a:off x="77057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5" name="Rectangle 1294"/>
            <p:cNvSpPr/>
            <p:nvPr/>
          </p:nvSpPr>
          <p:spPr bwMode="auto">
            <a:xfrm>
              <a:off x="78104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6" name="Rectangle 1295"/>
            <p:cNvSpPr/>
            <p:nvPr/>
          </p:nvSpPr>
          <p:spPr bwMode="auto">
            <a:xfrm>
              <a:off x="79152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7" name="Rectangle 1296"/>
            <p:cNvSpPr/>
            <p:nvPr/>
          </p:nvSpPr>
          <p:spPr bwMode="auto">
            <a:xfrm>
              <a:off x="80200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8" name="Rectangle 1297"/>
            <p:cNvSpPr/>
            <p:nvPr/>
          </p:nvSpPr>
          <p:spPr bwMode="auto">
            <a:xfrm>
              <a:off x="812482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299" name="Rectangle 1298"/>
            <p:cNvSpPr/>
            <p:nvPr/>
          </p:nvSpPr>
          <p:spPr bwMode="auto">
            <a:xfrm>
              <a:off x="822959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0" name="Rectangle 1299"/>
            <p:cNvSpPr/>
            <p:nvPr/>
          </p:nvSpPr>
          <p:spPr bwMode="auto">
            <a:xfrm>
              <a:off x="8334374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1" name="Rectangle 1300"/>
            <p:cNvSpPr/>
            <p:nvPr/>
          </p:nvSpPr>
          <p:spPr bwMode="auto">
            <a:xfrm>
              <a:off x="8439149" y="43529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2" name="Rectangle 1301"/>
            <p:cNvSpPr/>
            <p:nvPr/>
          </p:nvSpPr>
          <p:spPr bwMode="auto">
            <a:xfrm>
              <a:off x="68675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3" name="Rectangle 1302"/>
            <p:cNvSpPr/>
            <p:nvPr/>
          </p:nvSpPr>
          <p:spPr bwMode="auto">
            <a:xfrm>
              <a:off x="69722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4" name="Rectangle 1303"/>
            <p:cNvSpPr/>
            <p:nvPr/>
          </p:nvSpPr>
          <p:spPr bwMode="auto">
            <a:xfrm>
              <a:off x="70770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5" name="Rectangle 1304"/>
            <p:cNvSpPr/>
            <p:nvPr/>
          </p:nvSpPr>
          <p:spPr bwMode="auto">
            <a:xfrm>
              <a:off x="71818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6" name="Rectangle 1305"/>
            <p:cNvSpPr/>
            <p:nvPr/>
          </p:nvSpPr>
          <p:spPr bwMode="auto">
            <a:xfrm>
              <a:off x="72866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7" name="Rectangle 1306"/>
            <p:cNvSpPr/>
            <p:nvPr/>
          </p:nvSpPr>
          <p:spPr bwMode="auto">
            <a:xfrm>
              <a:off x="73913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8" name="Rectangle 1307"/>
            <p:cNvSpPr/>
            <p:nvPr/>
          </p:nvSpPr>
          <p:spPr bwMode="auto">
            <a:xfrm>
              <a:off x="74961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09" name="Rectangle 1308"/>
            <p:cNvSpPr/>
            <p:nvPr/>
          </p:nvSpPr>
          <p:spPr bwMode="auto">
            <a:xfrm>
              <a:off x="76009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0" name="Rectangle 1309"/>
            <p:cNvSpPr/>
            <p:nvPr/>
          </p:nvSpPr>
          <p:spPr bwMode="auto">
            <a:xfrm>
              <a:off x="77057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1" name="Rectangle 1310"/>
            <p:cNvSpPr/>
            <p:nvPr/>
          </p:nvSpPr>
          <p:spPr bwMode="auto">
            <a:xfrm>
              <a:off x="78104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2" name="Rectangle 1311"/>
            <p:cNvSpPr/>
            <p:nvPr/>
          </p:nvSpPr>
          <p:spPr bwMode="auto">
            <a:xfrm>
              <a:off x="79152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3" name="Rectangle 1312"/>
            <p:cNvSpPr/>
            <p:nvPr/>
          </p:nvSpPr>
          <p:spPr bwMode="auto">
            <a:xfrm>
              <a:off x="80200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4" name="Rectangle 1313"/>
            <p:cNvSpPr/>
            <p:nvPr/>
          </p:nvSpPr>
          <p:spPr bwMode="auto">
            <a:xfrm>
              <a:off x="812482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5" name="Rectangle 1314"/>
            <p:cNvSpPr/>
            <p:nvPr/>
          </p:nvSpPr>
          <p:spPr bwMode="auto">
            <a:xfrm>
              <a:off x="822959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6" name="Rectangle 1315"/>
            <p:cNvSpPr/>
            <p:nvPr/>
          </p:nvSpPr>
          <p:spPr bwMode="auto">
            <a:xfrm>
              <a:off x="8334374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7" name="Rectangle 1316"/>
            <p:cNvSpPr/>
            <p:nvPr/>
          </p:nvSpPr>
          <p:spPr bwMode="auto">
            <a:xfrm>
              <a:off x="8439149" y="42481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8" name="Rectangle 1317"/>
            <p:cNvSpPr/>
            <p:nvPr/>
          </p:nvSpPr>
          <p:spPr bwMode="auto">
            <a:xfrm>
              <a:off x="68675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19" name="Rectangle 1318"/>
            <p:cNvSpPr/>
            <p:nvPr/>
          </p:nvSpPr>
          <p:spPr bwMode="auto">
            <a:xfrm>
              <a:off x="69722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0" name="Rectangle 1319"/>
            <p:cNvSpPr/>
            <p:nvPr/>
          </p:nvSpPr>
          <p:spPr bwMode="auto">
            <a:xfrm>
              <a:off x="70770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1" name="Rectangle 1320"/>
            <p:cNvSpPr/>
            <p:nvPr/>
          </p:nvSpPr>
          <p:spPr bwMode="auto">
            <a:xfrm>
              <a:off x="71818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2" name="Rectangle 1321"/>
            <p:cNvSpPr/>
            <p:nvPr/>
          </p:nvSpPr>
          <p:spPr bwMode="auto">
            <a:xfrm>
              <a:off x="72866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3" name="Rectangle 1322"/>
            <p:cNvSpPr/>
            <p:nvPr/>
          </p:nvSpPr>
          <p:spPr bwMode="auto">
            <a:xfrm>
              <a:off x="73913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4" name="Rectangle 1323"/>
            <p:cNvSpPr/>
            <p:nvPr/>
          </p:nvSpPr>
          <p:spPr bwMode="auto">
            <a:xfrm>
              <a:off x="74961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5" name="Rectangle 1324"/>
            <p:cNvSpPr/>
            <p:nvPr/>
          </p:nvSpPr>
          <p:spPr bwMode="auto">
            <a:xfrm>
              <a:off x="76009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6" name="Rectangle 1325"/>
            <p:cNvSpPr/>
            <p:nvPr/>
          </p:nvSpPr>
          <p:spPr bwMode="auto">
            <a:xfrm>
              <a:off x="77057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7" name="Rectangle 1326"/>
            <p:cNvSpPr/>
            <p:nvPr/>
          </p:nvSpPr>
          <p:spPr bwMode="auto">
            <a:xfrm>
              <a:off x="78104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8" name="Rectangle 1327"/>
            <p:cNvSpPr/>
            <p:nvPr/>
          </p:nvSpPr>
          <p:spPr bwMode="auto">
            <a:xfrm>
              <a:off x="79152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29" name="Rectangle 1328"/>
            <p:cNvSpPr/>
            <p:nvPr/>
          </p:nvSpPr>
          <p:spPr bwMode="auto">
            <a:xfrm>
              <a:off x="80200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0" name="Rectangle 1329"/>
            <p:cNvSpPr/>
            <p:nvPr/>
          </p:nvSpPr>
          <p:spPr bwMode="auto">
            <a:xfrm>
              <a:off x="812482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1" name="Rectangle 1330"/>
            <p:cNvSpPr/>
            <p:nvPr/>
          </p:nvSpPr>
          <p:spPr bwMode="auto">
            <a:xfrm>
              <a:off x="822959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2" name="Rectangle 1331"/>
            <p:cNvSpPr/>
            <p:nvPr/>
          </p:nvSpPr>
          <p:spPr bwMode="auto">
            <a:xfrm>
              <a:off x="8334374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3" name="Rectangle 1332"/>
            <p:cNvSpPr/>
            <p:nvPr/>
          </p:nvSpPr>
          <p:spPr bwMode="auto">
            <a:xfrm>
              <a:off x="8439149" y="41433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4" name="Rectangle 1333"/>
            <p:cNvSpPr/>
            <p:nvPr/>
          </p:nvSpPr>
          <p:spPr bwMode="auto">
            <a:xfrm>
              <a:off x="68675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5" name="Rectangle 1334"/>
            <p:cNvSpPr/>
            <p:nvPr/>
          </p:nvSpPr>
          <p:spPr bwMode="auto">
            <a:xfrm>
              <a:off x="69722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6" name="Rectangle 1335"/>
            <p:cNvSpPr/>
            <p:nvPr/>
          </p:nvSpPr>
          <p:spPr bwMode="auto">
            <a:xfrm>
              <a:off x="70770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7" name="Rectangle 1336"/>
            <p:cNvSpPr/>
            <p:nvPr/>
          </p:nvSpPr>
          <p:spPr bwMode="auto">
            <a:xfrm>
              <a:off x="71818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8" name="Rectangle 1337"/>
            <p:cNvSpPr/>
            <p:nvPr/>
          </p:nvSpPr>
          <p:spPr bwMode="auto">
            <a:xfrm>
              <a:off x="72866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39" name="Rectangle 1338"/>
            <p:cNvSpPr/>
            <p:nvPr/>
          </p:nvSpPr>
          <p:spPr bwMode="auto">
            <a:xfrm>
              <a:off x="73913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0" name="Rectangle 1339"/>
            <p:cNvSpPr/>
            <p:nvPr/>
          </p:nvSpPr>
          <p:spPr bwMode="auto">
            <a:xfrm>
              <a:off x="74961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1" name="Rectangle 1340"/>
            <p:cNvSpPr/>
            <p:nvPr/>
          </p:nvSpPr>
          <p:spPr bwMode="auto">
            <a:xfrm>
              <a:off x="76009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2" name="Rectangle 1341"/>
            <p:cNvSpPr/>
            <p:nvPr/>
          </p:nvSpPr>
          <p:spPr bwMode="auto">
            <a:xfrm>
              <a:off x="77057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3" name="Rectangle 1342"/>
            <p:cNvSpPr/>
            <p:nvPr/>
          </p:nvSpPr>
          <p:spPr bwMode="auto">
            <a:xfrm>
              <a:off x="78104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4" name="Rectangle 1343"/>
            <p:cNvSpPr/>
            <p:nvPr/>
          </p:nvSpPr>
          <p:spPr bwMode="auto">
            <a:xfrm>
              <a:off x="79152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5" name="Rectangle 1344"/>
            <p:cNvSpPr/>
            <p:nvPr/>
          </p:nvSpPr>
          <p:spPr bwMode="auto">
            <a:xfrm>
              <a:off x="80200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6" name="Rectangle 1345"/>
            <p:cNvSpPr/>
            <p:nvPr/>
          </p:nvSpPr>
          <p:spPr bwMode="auto">
            <a:xfrm>
              <a:off x="812482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7" name="Rectangle 1346"/>
            <p:cNvSpPr/>
            <p:nvPr/>
          </p:nvSpPr>
          <p:spPr bwMode="auto">
            <a:xfrm>
              <a:off x="822959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8" name="Rectangle 1347"/>
            <p:cNvSpPr/>
            <p:nvPr/>
          </p:nvSpPr>
          <p:spPr bwMode="auto">
            <a:xfrm>
              <a:off x="8334374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49" name="Rectangle 1348"/>
            <p:cNvSpPr/>
            <p:nvPr/>
          </p:nvSpPr>
          <p:spPr bwMode="auto">
            <a:xfrm>
              <a:off x="8439149" y="40386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0" name="Rectangle 1349"/>
            <p:cNvSpPr/>
            <p:nvPr/>
          </p:nvSpPr>
          <p:spPr bwMode="auto">
            <a:xfrm>
              <a:off x="68675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1" name="Rectangle 1350"/>
            <p:cNvSpPr/>
            <p:nvPr/>
          </p:nvSpPr>
          <p:spPr bwMode="auto">
            <a:xfrm>
              <a:off x="69722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2" name="Rectangle 1351"/>
            <p:cNvSpPr/>
            <p:nvPr/>
          </p:nvSpPr>
          <p:spPr bwMode="auto">
            <a:xfrm>
              <a:off x="70770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3" name="Rectangle 1352"/>
            <p:cNvSpPr/>
            <p:nvPr/>
          </p:nvSpPr>
          <p:spPr bwMode="auto">
            <a:xfrm>
              <a:off x="71818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4" name="Rectangle 1353"/>
            <p:cNvSpPr/>
            <p:nvPr/>
          </p:nvSpPr>
          <p:spPr bwMode="auto">
            <a:xfrm>
              <a:off x="72866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5" name="Rectangle 1354"/>
            <p:cNvSpPr/>
            <p:nvPr/>
          </p:nvSpPr>
          <p:spPr bwMode="auto">
            <a:xfrm>
              <a:off x="73913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6" name="Rectangle 1355"/>
            <p:cNvSpPr/>
            <p:nvPr/>
          </p:nvSpPr>
          <p:spPr bwMode="auto">
            <a:xfrm>
              <a:off x="74961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7" name="Rectangle 1356"/>
            <p:cNvSpPr/>
            <p:nvPr/>
          </p:nvSpPr>
          <p:spPr bwMode="auto">
            <a:xfrm>
              <a:off x="76009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8" name="Rectangle 1357"/>
            <p:cNvSpPr/>
            <p:nvPr/>
          </p:nvSpPr>
          <p:spPr bwMode="auto">
            <a:xfrm>
              <a:off x="77057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59" name="Rectangle 1358"/>
            <p:cNvSpPr/>
            <p:nvPr/>
          </p:nvSpPr>
          <p:spPr bwMode="auto">
            <a:xfrm>
              <a:off x="78104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0" name="Rectangle 1359"/>
            <p:cNvSpPr/>
            <p:nvPr/>
          </p:nvSpPr>
          <p:spPr bwMode="auto">
            <a:xfrm>
              <a:off x="79152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1" name="Rectangle 1360"/>
            <p:cNvSpPr/>
            <p:nvPr/>
          </p:nvSpPr>
          <p:spPr bwMode="auto">
            <a:xfrm>
              <a:off x="80200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2" name="Rectangle 1361"/>
            <p:cNvSpPr/>
            <p:nvPr/>
          </p:nvSpPr>
          <p:spPr bwMode="auto">
            <a:xfrm>
              <a:off x="812482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3" name="Rectangle 1362"/>
            <p:cNvSpPr/>
            <p:nvPr/>
          </p:nvSpPr>
          <p:spPr bwMode="auto">
            <a:xfrm>
              <a:off x="822959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4" name="Rectangle 1363"/>
            <p:cNvSpPr/>
            <p:nvPr/>
          </p:nvSpPr>
          <p:spPr bwMode="auto">
            <a:xfrm>
              <a:off x="8334374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5" name="Rectangle 1364"/>
            <p:cNvSpPr/>
            <p:nvPr/>
          </p:nvSpPr>
          <p:spPr bwMode="auto">
            <a:xfrm>
              <a:off x="8439149" y="39338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6" name="Rectangle 1365"/>
            <p:cNvSpPr/>
            <p:nvPr/>
          </p:nvSpPr>
          <p:spPr bwMode="auto">
            <a:xfrm>
              <a:off x="68675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7" name="Rectangle 1366"/>
            <p:cNvSpPr/>
            <p:nvPr/>
          </p:nvSpPr>
          <p:spPr bwMode="auto">
            <a:xfrm>
              <a:off x="69722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8" name="Rectangle 1367"/>
            <p:cNvSpPr/>
            <p:nvPr/>
          </p:nvSpPr>
          <p:spPr bwMode="auto">
            <a:xfrm>
              <a:off x="70770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69" name="Rectangle 1368"/>
            <p:cNvSpPr/>
            <p:nvPr/>
          </p:nvSpPr>
          <p:spPr bwMode="auto">
            <a:xfrm>
              <a:off x="71818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0" name="Rectangle 1369"/>
            <p:cNvSpPr/>
            <p:nvPr/>
          </p:nvSpPr>
          <p:spPr bwMode="auto">
            <a:xfrm>
              <a:off x="72866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1" name="Rectangle 1370"/>
            <p:cNvSpPr/>
            <p:nvPr/>
          </p:nvSpPr>
          <p:spPr bwMode="auto">
            <a:xfrm>
              <a:off x="73913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2" name="Rectangle 1371"/>
            <p:cNvSpPr/>
            <p:nvPr/>
          </p:nvSpPr>
          <p:spPr bwMode="auto">
            <a:xfrm>
              <a:off x="74961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3" name="Rectangle 1372"/>
            <p:cNvSpPr/>
            <p:nvPr/>
          </p:nvSpPr>
          <p:spPr bwMode="auto">
            <a:xfrm>
              <a:off x="76009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4" name="Rectangle 1373"/>
            <p:cNvSpPr/>
            <p:nvPr/>
          </p:nvSpPr>
          <p:spPr bwMode="auto">
            <a:xfrm>
              <a:off x="77057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5" name="Rectangle 1374"/>
            <p:cNvSpPr/>
            <p:nvPr/>
          </p:nvSpPr>
          <p:spPr bwMode="auto">
            <a:xfrm>
              <a:off x="78104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6" name="Rectangle 1375"/>
            <p:cNvSpPr/>
            <p:nvPr/>
          </p:nvSpPr>
          <p:spPr bwMode="auto">
            <a:xfrm>
              <a:off x="79152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7" name="Rectangle 1376"/>
            <p:cNvSpPr/>
            <p:nvPr/>
          </p:nvSpPr>
          <p:spPr bwMode="auto">
            <a:xfrm>
              <a:off x="80200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8" name="Rectangle 1377"/>
            <p:cNvSpPr/>
            <p:nvPr/>
          </p:nvSpPr>
          <p:spPr bwMode="auto">
            <a:xfrm>
              <a:off x="812482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79" name="Rectangle 1378"/>
            <p:cNvSpPr/>
            <p:nvPr/>
          </p:nvSpPr>
          <p:spPr bwMode="auto">
            <a:xfrm>
              <a:off x="822959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0" name="Rectangle 1379"/>
            <p:cNvSpPr/>
            <p:nvPr/>
          </p:nvSpPr>
          <p:spPr bwMode="auto">
            <a:xfrm>
              <a:off x="8334374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1" name="Rectangle 1380"/>
            <p:cNvSpPr/>
            <p:nvPr/>
          </p:nvSpPr>
          <p:spPr bwMode="auto">
            <a:xfrm>
              <a:off x="8439149" y="38290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2" name="Rectangle 1381"/>
            <p:cNvSpPr/>
            <p:nvPr/>
          </p:nvSpPr>
          <p:spPr bwMode="auto">
            <a:xfrm>
              <a:off x="68675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3" name="Rectangle 1382"/>
            <p:cNvSpPr/>
            <p:nvPr/>
          </p:nvSpPr>
          <p:spPr bwMode="auto">
            <a:xfrm>
              <a:off x="69722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4" name="Rectangle 1383"/>
            <p:cNvSpPr/>
            <p:nvPr/>
          </p:nvSpPr>
          <p:spPr bwMode="auto">
            <a:xfrm>
              <a:off x="70770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5" name="Rectangle 1384"/>
            <p:cNvSpPr/>
            <p:nvPr/>
          </p:nvSpPr>
          <p:spPr bwMode="auto">
            <a:xfrm>
              <a:off x="71818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6" name="Rectangle 1385"/>
            <p:cNvSpPr/>
            <p:nvPr/>
          </p:nvSpPr>
          <p:spPr bwMode="auto">
            <a:xfrm>
              <a:off x="72866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7" name="Rectangle 1386"/>
            <p:cNvSpPr/>
            <p:nvPr/>
          </p:nvSpPr>
          <p:spPr bwMode="auto">
            <a:xfrm>
              <a:off x="73913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8" name="Rectangle 1387"/>
            <p:cNvSpPr/>
            <p:nvPr/>
          </p:nvSpPr>
          <p:spPr bwMode="auto">
            <a:xfrm>
              <a:off x="74961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89" name="Rectangle 1388"/>
            <p:cNvSpPr/>
            <p:nvPr/>
          </p:nvSpPr>
          <p:spPr bwMode="auto">
            <a:xfrm>
              <a:off x="76009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0" name="Rectangle 1389"/>
            <p:cNvSpPr/>
            <p:nvPr/>
          </p:nvSpPr>
          <p:spPr bwMode="auto">
            <a:xfrm>
              <a:off x="77057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1" name="Rectangle 1390"/>
            <p:cNvSpPr/>
            <p:nvPr/>
          </p:nvSpPr>
          <p:spPr bwMode="auto">
            <a:xfrm>
              <a:off x="78104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2" name="Rectangle 1391"/>
            <p:cNvSpPr/>
            <p:nvPr/>
          </p:nvSpPr>
          <p:spPr bwMode="auto">
            <a:xfrm>
              <a:off x="79152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3" name="Rectangle 1392"/>
            <p:cNvSpPr/>
            <p:nvPr/>
          </p:nvSpPr>
          <p:spPr bwMode="auto">
            <a:xfrm>
              <a:off x="80200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4" name="Rectangle 1393"/>
            <p:cNvSpPr/>
            <p:nvPr/>
          </p:nvSpPr>
          <p:spPr bwMode="auto">
            <a:xfrm>
              <a:off x="812482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5" name="Rectangle 1394"/>
            <p:cNvSpPr/>
            <p:nvPr/>
          </p:nvSpPr>
          <p:spPr bwMode="auto">
            <a:xfrm>
              <a:off x="822959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6" name="Rectangle 1395"/>
            <p:cNvSpPr/>
            <p:nvPr/>
          </p:nvSpPr>
          <p:spPr bwMode="auto">
            <a:xfrm>
              <a:off x="8334374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7" name="Rectangle 1396"/>
            <p:cNvSpPr/>
            <p:nvPr/>
          </p:nvSpPr>
          <p:spPr bwMode="auto">
            <a:xfrm>
              <a:off x="8439149" y="37242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8" name="Rectangle 1397"/>
            <p:cNvSpPr/>
            <p:nvPr/>
          </p:nvSpPr>
          <p:spPr bwMode="auto">
            <a:xfrm>
              <a:off x="68675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399" name="Rectangle 1398"/>
            <p:cNvSpPr/>
            <p:nvPr/>
          </p:nvSpPr>
          <p:spPr bwMode="auto">
            <a:xfrm>
              <a:off x="69722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0" name="Rectangle 1399"/>
            <p:cNvSpPr/>
            <p:nvPr/>
          </p:nvSpPr>
          <p:spPr bwMode="auto">
            <a:xfrm>
              <a:off x="70770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1" name="Rectangle 1400"/>
            <p:cNvSpPr/>
            <p:nvPr/>
          </p:nvSpPr>
          <p:spPr bwMode="auto">
            <a:xfrm>
              <a:off x="71818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2" name="Rectangle 1401"/>
            <p:cNvSpPr/>
            <p:nvPr/>
          </p:nvSpPr>
          <p:spPr bwMode="auto">
            <a:xfrm>
              <a:off x="72866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3" name="Rectangle 1402"/>
            <p:cNvSpPr/>
            <p:nvPr/>
          </p:nvSpPr>
          <p:spPr bwMode="auto">
            <a:xfrm>
              <a:off x="73913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4" name="Rectangle 1403"/>
            <p:cNvSpPr/>
            <p:nvPr/>
          </p:nvSpPr>
          <p:spPr bwMode="auto">
            <a:xfrm>
              <a:off x="74961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5" name="Rectangle 1404"/>
            <p:cNvSpPr/>
            <p:nvPr/>
          </p:nvSpPr>
          <p:spPr bwMode="auto">
            <a:xfrm>
              <a:off x="76009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6" name="Rectangle 1405"/>
            <p:cNvSpPr/>
            <p:nvPr/>
          </p:nvSpPr>
          <p:spPr bwMode="auto">
            <a:xfrm>
              <a:off x="77057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7" name="Rectangle 1406"/>
            <p:cNvSpPr/>
            <p:nvPr/>
          </p:nvSpPr>
          <p:spPr bwMode="auto">
            <a:xfrm>
              <a:off x="78104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8" name="Rectangle 1407"/>
            <p:cNvSpPr/>
            <p:nvPr/>
          </p:nvSpPr>
          <p:spPr bwMode="auto">
            <a:xfrm>
              <a:off x="79152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09" name="Rectangle 1408"/>
            <p:cNvSpPr/>
            <p:nvPr/>
          </p:nvSpPr>
          <p:spPr bwMode="auto">
            <a:xfrm>
              <a:off x="80200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0" name="Rectangle 1409"/>
            <p:cNvSpPr/>
            <p:nvPr/>
          </p:nvSpPr>
          <p:spPr bwMode="auto">
            <a:xfrm>
              <a:off x="812482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1" name="Rectangle 1410"/>
            <p:cNvSpPr/>
            <p:nvPr/>
          </p:nvSpPr>
          <p:spPr bwMode="auto">
            <a:xfrm>
              <a:off x="822959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2" name="Rectangle 1411"/>
            <p:cNvSpPr/>
            <p:nvPr/>
          </p:nvSpPr>
          <p:spPr bwMode="auto">
            <a:xfrm>
              <a:off x="8334374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3" name="Rectangle 1412"/>
            <p:cNvSpPr/>
            <p:nvPr/>
          </p:nvSpPr>
          <p:spPr bwMode="auto">
            <a:xfrm>
              <a:off x="8439149" y="36195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2" name="Group 831"/>
          <p:cNvGrpSpPr/>
          <p:nvPr/>
        </p:nvGrpSpPr>
        <p:grpSpPr>
          <a:xfrm>
            <a:off x="2686049" y="2390775"/>
            <a:ext cx="828675" cy="1014115"/>
            <a:chOff x="2686049" y="2390775"/>
            <a:chExt cx="828675" cy="1014115"/>
          </a:xfrm>
        </p:grpSpPr>
        <p:sp>
          <p:nvSpPr>
            <p:cNvPr id="733" name="TextBox 732"/>
            <p:cNvSpPr txBox="1"/>
            <p:nvPr/>
          </p:nvSpPr>
          <p:spPr>
            <a:xfrm>
              <a:off x="2686049" y="2943225"/>
              <a:ext cx="82867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70C0"/>
                  </a:solidFill>
                </a:rPr>
                <a:t>2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sp>
          <p:nvSpPr>
            <p:cNvPr id="1430" name="Rectangle 1429"/>
            <p:cNvSpPr/>
            <p:nvPr/>
          </p:nvSpPr>
          <p:spPr bwMode="auto">
            <a:xfrm>
              <a:off x="2905124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1" name="Rectangle 1430"/>
            <p:cNvSpPr/>
            <p:nvPr/>
          </p:nvSpPr>
          <p:spPr bwMode="auto">
            <a:xfrm>
              <a:off x="3009899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2" name="Rectangle 1431"/>
            <p:cNvSpPr/>
            <p:nvPr/>
          </p:nvSpPr>
          <p:spPr bwMode="auto">
            <a:xfrm>
              <a:off x="3114674" y="27051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3" name="Rectangle 1432"/>
            <p:cNvSpPr/>
            <p:nvPr/>
          </p:nvSpPr>
          <p:spPr bwMode="auto">
            <a:xfrm>
              <a:off x="3219449" y="27051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4" name="Rectangle 1433"/>
            <p:cNvSpPr/>
            <p:nvPr/>
          </p:nvSpPr>
          <p:spPr bwMode="auto">
            <a:xfrm>
              <a:off x="2905124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5" name="Rectangle 1434"/>
            <p:cNvSpPr/>
            <p:nvPr/>
          </p:nvSpPr>
          <p:spPr bwMode="auto">
            <a:xfrm>
              <a:off x="3009899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6" name="Rectangle 1435"/>
            <p:cNvSpPr/>
            <p:nvPr/>
          </p:nvSpPr>
          <p:spPr bwMode="auto">
            <a:xfrm>
              <a:off x="3114674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7" name="Rectangle 1436"/>
            <p:cNvSpPr/>
            <p:nvPr/>
          </p:nvSpPr>
          <p:spPr bwMode="auto">
            <a:xfrm>
              <a:off x="3219449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8" name="Rectangle 1437"/>
            <p:cNvSpPr/>
            <p:nvPr/>
          </p:nvSpPr>
          <p:spPr bwMode="auto">
            <a:xfrm>
              <a:off x="2905124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39" name="Rectangle 1438"/>
            <p:cNvSpPr/>
            <p:nvPr/>
          </p:nvSpPr>
          <p:spPr bwMode="auto">
            <a:xfrm>
              <a:off x="3009899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0" name="Rectangle 1439"/>
            <p:cNvSpPr/>
            <p:nvPr/>
          </p:nvSpPr>
          <p:spPr bwMode="auto">
            <a:xfrm>
              <a:off x="3114674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1" name="Rectangle 1440"/>
            <p:cNvSpPr/>
            <p:nvPr/>
          </p:nvSpPr>
          <p:spPr bwMode="auto">
            <a:xfrm>
              <a:off x="3219449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2" name="Rectangle 1441"/>
            <p:cNvSpPr/>
            <p:nvPr/>
          </p:nvSpPr>
          <p:spPr bwMode="auto">
            <a:xfrm>
              <a:off x="290512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3" name="Rectangle 1442"/>
            <p:cNvSpPr/>
            <p:nvPr/>
          </p:nvSpPr>
          <p:spPr bwMode="auto">
            <a:xfrm>
              <a:off x="300989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4" name="Rectangle 1443"/>
            <p:cNvSpPr/>
            <p:nvPr/>
          </p:nvSpPr>
          <p:spPr bwMode="auto">
            <a:xfrm>
              <a:off x="311467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5" name="Rectangle 1444"/>
            <p:cNvSpPr/>
            <p:nvPr/>
          </p:nvSpPr>
          <p:spPr bwMode="auto">
            <a:xfrm>
              <a:off x="321944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3" name="Group 832"/>
          <p:cNvGrpSpPr/>
          <p:nvPr/>
        </p:nvGrpSpPr>
        <p:grpSpPr>
          <a:xfrm>
            <a:off x="4981574" y="2390775"/>
            <a:ext cx="828675" cy="1004590"/>
            <a:chOff x="4981574" y="2390775"/>
            <a:chExt cx="828675" cy="1004590"/>
          </a:xfrm>
        </p:grpSpPr>
        <p:sp>
          <p:nvSpPr>
            <p:cNvPr id="734" name="TextBox 733"/>
            <p:cNvSpPr txBox="1"/>
            <p:nvPr/>
          </p:nvSpPr>
          <p:spPr>
            <a:xfrm>
              <a:off x="4981574" y="2933700"/>
              <a:ext cx="82867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70C0"/>
                  </a:solidFill>
                </a:rPr>
                <a:t>1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sp>
          <p:nvSpPr>
            <p:cNvPr id="1446" name="Rectangle 1445"/>
            <p:cNvSpPr/>
            <p:nvPr/>
          </p:nvSpPr>
          <p:spPr bwMode="auto">
            <a:xfrm>
              <a:off x="5219699" y="2705100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7" name="Rectangle 1446"/>
            <p:cNvSpPr/>
            <p:nvPr/>
          </p:nvSpPr>
          <p:spPr bwMode="auto">
            <a:xfrm>
              <a:off x="5324474" y="27051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8" name="Rectangle 1447"/>
            <p:cNvSpPr/>
            <p:nvPr/>
          </p:nvSpPr>
          <p:spPr bwMode="auto">
            <a:xfrm>
              <a:off x="5429249" y="27051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49" name="Rectangle 1448"/>
            <p:cNvSpPr/>
            <p:nvPr/>
          </p:nvSpPr>
          <p:spPr bwMode="auto">
            <a:xfrm>
              <a:off x="5534024" y="27051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0" name="Rectangle 1449"/>
            <p:cNvSpPr/>
            <p:nvPr/>
          </p:nvSpPr>
          <p:spPr bwMode="auto">
            <a:xfrm>
              <a:off x="5219699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1" name="Rectangle 1450"/>
            <p:cNvSpPr/>
            <p:nvPr/>
          </p:nvSpPr>
          <p:spPr bwMode="auto">
            <a:xfrm>
              <a:off x="5324474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2" name="Rectangle 1451"/>
            <p:cNvSpPr/>
            <p:nvPr/>
          </p:nvSpPr>
          <p:spPr bwMode="auto">
            <a:xfrm>
              <a:off x="5429249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3" name="Rectangle 1452"/>
            <p:cNvSpPr/>
            <p:nvPr/>
          </p:nvSpPr>
          <p:spPr bwMode="auto">
            <a:xfrm>
              <a:off x="5534024" y="26003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4" name="Rectangle 1453"/>
            <p:cNvSpPr/>
            <p:nvPr/>
          </p:nvSpPr>
          <p:spPr bwMode="auto">
            <a:xfrm>
              <a:off x="5219699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5" name="Rectangle 1454"/>
            <p:cNvSpPr/>
            <p:nvPr/>
          </p:nvSpPr>
          <p:spPr bwMode="auto">
            <a:xfrm>
              <a:off x="5324474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6" name="Rectangle 1455"/>
            <p:cNvSpPr/>
            <p:nvPr/>
          </p:nvSpPr>
          <p:spPr bwMode="auto">
            <a:xfrm>
              <a:off x="5429249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7" name="Rectangle 1456"/>
            <p:cNvSpPr/>
            <p:nvPr/>
          </p:nvSpPr>
          <p:spPr bwMode="auto">
            <a:xfrm>
              <a:off x="5534024" y="24955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8" name="Rectangle 1457"/>
            <p:cNvSpPr/>
            <p:nvPr/>
          </p:nvSpPr>
          <p:spPr bwMode="auto">
            <a:xfrm>
              <a:off x="521969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59" name="Rectangle 1458"/>
            <p:cNvSpPr/>
            <p:nvPr/>
          </p:nvSpPr>
          <p:spPr bwMode="auto">
            <a:xfrm>
              <a:off x="532447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0" name="Rectangle 1459"/>
            <p:cNvSpPr/>
            <p:nvPr/>
          </p:nvSpPr>
          <p:spPr bwMode="auto">
            <a:xfrm>
              <a:off x="5429249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1" name="Rectangle 1460"/>
            <p:cNvSpPr/>
            <p:nvPr/>
          </p:nvSpPr>
          <p:spPr bwMode="auto">
            <a:xfrm>
              <a:off x="5534024" y="23907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grpSp>
        <p:nvGrpSpPr>
          <p:cNvPr id="837" name="Group 836"/>
          <p:cNvGrpSpPr/>
          <p:nvPr/>
        </p:nvGrpSpPr>
        <p:grpSpPr>
          <a:xfrm>
            <a:off x="7143749" y="2381250"/>
            <a:ext cx="1057276" cy="1023640"/>
            <a:chOff x="7143749" y="2381250"/>
            <a:chExt cx="1057276" cy="1023640"/>
          </a:xfrm>
        </p:grpSpPr>
        <p:sp>
          <p:nvSpPr>
            <p:cNvPr id="735" name="TextBox 734"/>
            <p:cNvSpPr txBox="1"/>
            <p:nvPr/>
          </p:nvSpPr>
          <p:spPr>
            <a:xfrm>
              <a:off x="7143749" y="2943225"/>
              <a:ext cx="105727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70C0"/>
                  </a:solidFill>
                </a:rPr>
                <a:t>1</a:t>
              </a:r>
              <a:endParaRPr lang="en-US" dirty="0">
                <a:solidFill>
                  <a:srgbClr val="0070C0"/>
                </a:solidFill>
              </a:endParaRPr>
            </a:p>
          </p:txBody>
        </p:sp>
        <p:sp>
          <p:nvSpPr>
            <p:cNvPr id="1462" name="Rectangle 1461"/>
            <p:cNvSpPr/>
            <p:nvPr/>
          </p:nvSpPr>
          <p:spPr bwMode="auto">
            <a:xfrm>
              <a:off x="7486649" y="2695575"/>
              <a:ext cx="104775" cy="104775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3" name="Rectangle 1462"/>
            <p:cNvSpPr/>
            <p:nvPr/>
          </p:nvSpPr>
          <p:spPr bwMode="auto">
            <a:xfrm>
              <a:off x="7591424" y="2695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4" name="Rectangle 1463"/>
            <p:cNvSpPr/>
            <p:nvPr/>
          </p:nvSpPr>
          <p:spPr bwMode="auto">
            <a:xfrm>
              <a:off x="7696199" y="2695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5" name="Rectangle 1464"/>
            <p:cNvSpPr/>
            <p:nvPr/>
          </p:nvSpPr>
          <p:spPr bwMode="auto">
            <a:xfrm>
              <a:off x="7800974" y="269557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6" name="Rectangle 1465"/>
            <p:cNvSpPr/>
            <p:nvPr/>
          </p:nvSpPr>
          <p:spPr bwMode="auto">
            <a:xfrm>
              <a:off x="7486649" y="2590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7" name="Rectangle 1466"/>
            <p:cNvSpPr/>
            <p:nvPr/>
          </p:nvSpPr>
          <p:spPr bwMode="auto">
            <a:xfrm>
              <a:off x="7591424" y="2590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8" name="Rectangle 1467"/>
            <p:cNvSpPr/>
            <p:nvPr/>
          </p:nvSpPr>
          <p:spPr bwMode="auto">
            <a:xfrm>
              <a:off x="7696199" y="2590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69" name="Rectangle 1468"/>
            <p:cNvSpPr/>
            <p:nvPr/>
          </p:nvSpPr>
          <p:spPr bwMode="auto">
            <a:xfrm>
              <a:off x="7800974" y="259080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0" name="Rectangle 1469"/>
            <p:cNvSpPr/>
            <p:nvPr/>
          </p:nvSpPr>
          <p:spPr bwMode="auto">
            <a:xfrm>
              <a:off x="7486649" y="2486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1" name="Rectangle 1470"/>
            <p:cNvSpPr/>
            <p:nvPr/>
          </p:nvSpPr>
          <p:spPr bwMode="auto">
            <a:xfrm>
              <a:off x="7591424" y="2486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2" name="Rectangle 1471"/>
            <p:cNvSpPr/>
            <p:nvPr/>
          </p:nvSpPr>
          <p:spPr bwMode="auto">
            <a:xfrm>
              <a:off x="7696199" y="2486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3" name="Rectangle 1472"/>
            <p:cNvSpPr/>
            <p:nvPr/>
          </p:nvSpPr>
          <p:spPr bwMode="auto">
            <a:xfrm>
              <a:off x="7800974" y="2486025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4" name="Rectangle 1473"/>
            <p:cNvSpPr/>
            <p:nvPr/>
          </p:nvSpPr>
          <p:spPr bwMode="auto">
            <a:xfrm>
              <a:off x="7486649" y="2381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5" name="Rectangle 1474"/>
            <p:cNvSpPr/>
            <p:nvPr/>
          </p:nvSpPr>
          <p:spPr bwMode="auto">
            <a:xfrm>
              <a:off x="7591424" y="2381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6" name="Rectangle 1475"/>
            <p:cNvSpPr/>
            <p:nvPr/>
          </p:nvSpPr>
          <p:spPr bwMode="auto">
            <a:xfrm>
              <a:off x="7696199" y="2381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7" name="Rectangle 1476"/>
            <p:cNvSpPr/>
            <p:nvPr/>
          </p:nvSpPr>
          <p:spPr bwMode="auto">
            <a:xfrm>
              <a:off x="7800974" y="2381250"/>
              <a:ext cx="104775" cy="104775"/>
            </a:xfrm>
            <a:prstGeom prst="rect">
              <a:avLst/>
            </a:prstGeom>
            <a:noFill/>
            <a:ln w="127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</p:grpSp>
      <p:sp>
        <p:nvSpPr>
          <p:cNvPr id="1494" name="TextBox 1493"/>
          <p:cNvSpPr txBox="1"/>
          <p:nvPr/>
        </p:nvSpPr>
        <p:spPr>
          <a:xfrm>
            <a:off x="666748" y="6057900"/>
            <a:ext cx="807720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 smtClean="0">
                <a:sym typeface="Wingdings" pitchFamily="2" charset="2"/>
              </a:rPr>
              <a:t> Concentrate on Core Design!</a:t>
            </a:r>
            <a:endParaRPr lang="en-US" dirty="0"/>
          </a:p>
        </p:txBody>
      </p:sp>
      <p:grpSp>
        <p:nvGrpSpPr>
          <p:cNvPr id="838" name="Group 837"/>
          <p:cNvGrpSpPr/>
          <p:nvPr/>
        </p:nvGrpSpPr>
        <p:grpSpPr>
          <a:xfrm>
            <a:off x="4124325" y="285750"/>
            <a:ext cx="2266950" cy="695325"/>
            <a:chOff x="4124325" y="285750"/>
            <a:chExt cx="2266950" cy="695325"/>
          </a:xfrm>
        </p:grpSpPr>
        <p:cxnSp>
          <p:nvCxnSpPr>
            <p:cNvPr id="839" name="Straight Connector 838"/>
            <p:cNvCxnSpPr/>
            <p:nvPr/>
          </p:nvCxnSpPr>
          <p:spPr bwMode="auto">
            <a:xfrm>
              <a:off x="4257675" y="981075"/>
              <a:ext cx="1609725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840" name="TextBox 839"/>
            <p:cNvSpPr txBox="1"/>
            <p:nvPr/>
          </p:nvSpPr>
          <p:spPr>
            <a:xfrm>
              <a:off x="4124325" y="285750"/>
              <a:ext cx="22669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00B050"/>
                  </a:solidFill>
                </a:rPr>
                <a:t>Asymmetric</a:t>
              </a:r>
              <a:endParaRPr lang="en-US" sz="2800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841" name="Group 840"/>
          <p:cNvGrpSpPr/>
          <p:nvPr/>
        </p:nvGrpSpPr>
        <p:grpSpPr>
          <a:xfrm>
            <a:off x="7858124" y="3114675"/>
            <a:ext cx="1057276" cy="609600"/>
            <a:chOff x="7858124" y="3114675"/>
            <a:chExt cx="1057276" cy="609600"/>
          </a:xfrm>
        </p:grpSpPr>
        <p:sp>
          <p:nvSpPr>
            <p:cNvPr id="842" name="Rectangle 841"/>
            <p:cNvSpPr/>
            <p:nvPr/>
          </p:nvSpPr>
          <p:spPr bwMode="auto">
            <a:xfrm>
              <a:off x="84391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43" name="TextBox 842"/>
            <p:cNvSpPr txBox="1"/>
            <p:nvPr/>
          </p:nvSpPr>
          <p:spPr>
            <a:xfrm>
              <a:off x="7858124" y="3114675"/>
              <a:ext cx="10572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50"/>
                  </a:solidFill>
                </a:rPr>
                <a:t>1</a:t>
              </a:r>
              <a:endParaRPr 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844" name="Group 843"/>
          <p:cNvGrpSpPr/>
          <p:nvPr/>
        </p:nvGrpSpPr>
        <p:grpSpPr>
          <a:xfrm>
            <a:off x="4552949" y="3133725"/>
            <a:ext cx="1952625" cy="800100"/>
            <a:chOff x="4552949" y="3133725"/>
            <a:chExt cx="1952625" cy="800100"/>
          </a:xfrm>
        </p:grpSpPr>
        <p:sp>
          <p:nvSpPr>
            <p:cNvPr id="845" name="Rectangle 844"/>
            <p:cNvSpPr/>
            <p:nvPr/>
          </p:nvSpPr>
          <p:spPr bwMode="auto">
            <a:xfrm>
              <a:off x="52863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46" name="Rectangle 845"/>
            <p:cNvSpPr/>
            <p:nvPr/>
          </p:nvSpPr>
          <p:spPr bwMode="auto">
            <a:xfrm>
              <a:off x="539114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47" name="Rectangle 846"/>
            <p:cNvSpPr/>
            <p:nvPr/>
          </p:nvSpPr>
          <p:spPr bwMode="auto">
            <a:xfrm>
              <a:off x="549592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48" name="Rectangle 847"/>
            <p:cNvSpPr/>
            <p:nvPr/>
          </p:nvSpPr>
          <p:spPr bwMode="auto">
            <a:xfrm>
              <a:off x="560069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49" name="Rectangle 848"/>
            <p:cNvSpPr/>
            <p:nvPr/>
          </p:nvSpPr>
          <p:spPr bwMode="auto">
            <a:xfrm>
              <a:off x="57054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0" name="Rectangle 849"/>
            <p:cNvSpPr/>
            <p:nvPr/>
          </p:nvSpPr>
          <p:spPr bwMode="auto">
            <a:xfrm>
              <a:off x="581024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1" name="Rectangle 850"/>
            <p:cNvSpPr/>
            <p:nvPr/>
          </p:nvSpPr>
          <p:spPr bwMode="auto">
            <a:xfrm>
              <a:off x="591502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2" name="Rectangle 851"/>
            <p:cNvSpPr/>
            <p:nvPr/>
          </p:nvSpPr>
          <p:spPr bwMode="auto">
            <a:xfrm>
              <a:off x="601979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3" name="Rectangle 852"/>
            <p:cNvSpPr/>
            <p:nvPr/>
          </p:nvSpPr>
          <p:spPr bwMode="auto">
            <a:xfrm>
              <a:off x="61245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4" name="Rectangle 853"/>
            <p:cNvSpPr/>
            <p:nvPr/>
          </p:nvSpPr>
          <p:spPr bwMode="auto">
            <a:xfrm>
              <a:off x="45529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5" name="Rectangle 854"/>
            <p:cNvSpPr/>
            <p:nvPr/>
          </p:nvSpPr>
          <p:spPr bwMode="auto">
            <a:xfrm>
              <a:off x="46577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6" name="Rectangle 855"/>
            <p:cNvSpPr/>
            <p:nvPr/>
          </p:nvSpPr>
          <p:spPr bwMode="auto">
            <a:xfrm>
              <a:off x="47624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7" name="Rectangle 856"/>
            <p:cNvSpPr/>
            <p:nvPr/>
          </p:nvSpPr>
          <p:spPr bwMode="auto">
            <a:xfrm>
              <a:off x="48672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8" name="Rectangle 857"/>
            <p:cNvSpPr/>
            <p:nvPr/>
          </p:nvSpPr>
          <p:spPr bwMode="auto">
            <a:xfrm>
              <a:off x="49720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59" name="Rectangle 858"/>
            <p:cNvSpPr/>
            <p:nvPr/>
          </p:nvSpPr>
          <p:spPr bwMode="auto">
            <a:xfrm>
              <a:off x="50768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0" name="Rectangle 859"/>
            <p:cNvSpPr/>
            <p:nvPr/>
          </p:nvSpPr>
          <p:spPr bwMode="auto">
            <a:xfrm>
              <a:off x="51815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1" name="Rectangle 860"/>
            <p:cNvSpPr/>
            <p:nvPr/>
          </p:nvSpPr>
          <p:spPr bwMode="auto">
            <a:xfrm>
              <a:off x="52863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2" name="Rectangle 861"/>
            <p:cNvSpPr/>
            <p:nvPr/>
          </p:nvSpPr>
          <p:spPr bwMode="auto">
            <a:xfrm>
              <a:off x="53911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3" name="Rectangle 862"/>
            <p:cNvSpPr/>
            <p:nvPr/>
          </p:nvSpPr>
          <p:spPr bwMode="auto">
            <a:xfrm>
              <a:off x="54959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4" name="Rectangle 863"/>
            <p:cNvSpPr/>
            <p:nvPr/>
          </p:nvSpPr>
          <p:spPr bwMode="auto">
            <a:xfrm>
              <a:off x="56006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5" name="Rectangle 864"/>
            <p:cNvSpPr/>
            <p:nvPr/>
          </p:nvSpPr>
          <p:spPr bwMode="auto">
            <a:xfrm>
              <a:off x="57054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6" name="Rectangle 865"/>
            <p:cNvSpPr/>
            <p:nvPr/>
          </p:nvSpPr>
          <p:spPr bwMode="auto">
            <a:xfrm>
              <a:off x="58102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7" name="Rectangle 866"/>
            <p:cNvSpPr/>
            <p:nvPr/>
          </p:nvSpPr>
          <p:spPr bwMode="auto">
            <a:xfrm>
              <a:off x="59150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8" name="Rectangle 867"/>
            <p:cNvSpPr/>
            <p:nvPr/>
          </p:nvSpPr>
          <p:spPr bwMode="auto">
            <a:xfrm>
              <a:off x="60197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69" name="Rectangle 868"/>
            <p:cNvSpPr/>
            <p:nvPr/>
          </p:nvSpPr>
          <p:spPr bwMode="auto">
            <a:xfrm>
              <a:off x="61245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0" name="Rectangle 869"/>
            <p:cNvSpPr/>
            <p:nvPr/>
          </p:nvSpPr>
          <p:spPr bwMode="auto">
            <a:xfrm>
              <a:off x="45529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1" name="Rectangle 870"/>
            <p:cNvSpPr/>
            <p:nvPr/>
          </p:nvSpPr>
          <p:spPr bwMode="auto">
            <a:xfrm>
              <a:off x="46577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2" name="Rectangle 871"/>
            <p:cNvSpPr/>
            <p:nvPr/>
          </p:nvSpPr>
          <p:spPr bwMode="auto">
            <a:xfrm>
              <a:off x="47624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3" name="Rectangle 872"/>
            <p:cNvSpPr/>
            <p:nvPr/>
          </p:nvSpPr>
          <p:spPr bwMode="auto">
            <a:xfrm>
              <a:off x="48672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4" name="Rectangle 873"/>
            <p:cNvSpPr/>
            <p:nvPr/>
          </p:nvSpPr>
          <p:spPr bwMode="auto">
            <a:xfrm>
              <a:off x="49720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5" name="Rectangle 874"/>
            <p:cNvSpPr/>
            <p:nvPr/>
          </p:nvSpPr>
          <p:spPr bwMode="auto">
            <a:xfrm>
              <a:off x="50768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6" name="Rectangle 875"/>
            <p:cNvSpPr/>
            <p:nvPr/>
          </p:nvSpPr>
          <p:spPr bwMode="auto">
            <a:xfrm>
              <a:off x="51815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7" name="Rectangle 876"/>
            <p:cNvSpPr/>
            <p:nvPr/>
          </p:nvSpPr>
          <p:spPr bwMode="auto">
            <a:xfrm>
              <a:off x="52863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8" name="Rectangle 877"/>
            <p:cNvSpPr/>
            <p:nvPr/>
          </p:nvSpPr>
          <p:spPr bwMode="auto">
            <a:xfrm>
              <a:off x="53911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79" name="Rectangle 878"/>
            <p:cNvSpPr/>
            <p:nvPr/>
          </p:nvSpPr>
          <p:spPr bwMode="auto">
            <a:xfrm>
              <a:off x="54959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0" name="Rectangle 879"/>
            <p:cNvSpPr/>
            <p:nvPr/>
          </p:nvSpPr>
          <p:spPr bwMode="auto">
            <a:xfrm>
              <a:off x="56006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1" name="Rectangle 880"/>
            <p:cNvSpPr/>
            <p:nvPr/>
          </p:nvSpPr>
          <p:spPr bwMode="auto">
            <a:xfrm>
              <a:off x="57054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2" name="Rectangle 881"/>
            <p:cNvSpPr/>
            <p:nvPr/>
          </p:nvSpPr>
          <p:spPr bwMode="auto">
            <a:xfrm>
              <a:off x="58102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3" name="Rectangle 882"/>
            <p:cNvSpPr/>
            <p:nvPr/>
          </p:nvSpPr>
          <p:spPr bwMode="auto">
            <a:xfrm>
              <a:off x="59150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4" name="Rectangle 883"/>
            <p:cNvSpPr/>
            <p:nvPr/>
          </p:nvSpPr>
          <p:spPr bwMode="auto">
            <a:xfrm>
              <a:off x="60197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5" name="Rectangle 884"/>
            <p:cNvSpPr/>
            <p:nvPr/>
          </p:nvSpPr>
          <p:spPr bwMode="auto">
            <a:xfrm>
              <a:off x="61245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6" name="TextBox 885"/>
            <p:cNvSpPr txBox="1"/>
            <p:nvPr/>
          </p:nvSpPr>
          <p:spPr>
            <a:xfrm>
              <a:off x="5676899" y="3133725"/>
              <a:ext cx="8286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50"/>
                  </a:solidFill>
                </a:rPr>
                <a:t>41</a:t>
              </a:r>
              <a:endParaRPr 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887" name="Group 886"/>
          <p:cNvGrpSpPr/>
          <p:nvPr/>
        </p:nvGrpSpPr>
        <p:grpSpPr>
          <a:xfrm>
            <a:off x="2247899" y="3143250"/>
            <a:ext cx="1962150" cy="1314450"/>
            <a:chOff x="2247899" y="3143250"/>
            <a:chExt cx="1962150" cy="1314450"/>
          </a:xfrm>
        </p:grpSpPr>
        <p:sp>
          <p:nvSpPr>
            <p:cNvPr id="888" name="Rectangle 887"/>
            <p:cNvSpPr/>
            <p:nvPr/>
          </p:nvSpPr>
          <p:spPr bwMode="auto">
            <a:xfrm>
              <a:off x="3295649" y="43529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89" name="Rectangle 888"/>
            <p:cNvSpPr/>
            <p:nvPr/>
          </p:nvSpPr>
          <p:spPr bwMode="auto">
            <a:xfrm>
              <a:off x="3400424" y="43529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0" name="Rectangle 889"/>
            <p:cNvSpPr/>
            <p:nvPr/>
          </p:nvSpPr>
          <p:spPr bwMode="auto">
            <a:xfrm>
              <a:off x="3505199" y="43529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1" name="Rectangle 890"/>
            <p:cNvSpPr/>
            <p:nvPr/>
          </p:nvSpPr>
          <p:spPr bwMode="auto">
            <a:xfrm>
              <a:off x="3609974" y="43529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2" name="Rectangle 891"/>
            <p:cNvSpPr/>
            <p:nvPr/>
          </p:nvSpPr>
          <p:spPr bwMode="auto">
            <a:xfrm>
              <a:off x="3714749" y="43529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3" name="Rectangle 892"/>
            <p:cNvSpPr/>
            <p:nvPr/>
          </p:nvSpPr>
          <p:spPr bwMode="auto">
            <a:xfrm>
              <a:off x="3819524" y="43529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4" name="Rectangle 893"/>
            <p:cNvSpPr/>
            <p:nvPr/>
          </p:nvSpPr>
          <p:spPr bwMode="auto">
            <a:xfrm>
              <a:off x="224789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5" name="Rectangle 894"/>
            <p:cNvSpPr/>
            <p:nvPr/>
          </p:nvSpPr>
          <p:spPr bwMode="auto">
            <a:xfrm>
              <a:off x="235267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6" name="Rectangle 895"/>
            <p:cNvSpPr/>
            <p:nvPr/>
          </p:nvSpPr>
          <p:spPr bwMode="auto">
            <a:xfrm>
              <a:off x="245744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7" name="Rectangle 896"/>
            <p:cNvSpPr/>
            <p:nvPr/>
          </p:nvSpPr>
          <p:spPr bwMode="auto">
            <a:xfrm>
              <a:off x="256222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8" name="Rectangle 897"/>
            <p:cNvSpPr/>
            <p:nvPr/>
          </p:nvSpPr>
          <p:spPr bwMode="auto">
            <a:xfrm>
              <a:off x="266699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899" name="Rectangle 898"/>
            <p:cNvSpPr/>
            <p:nvPr/>
          </p:nvSpPr>
          <p:spPr bwMode="auto">
            <a:xfrm>
              <a:off x="277177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0" name="Rectangle 899"/>
            <p:cNvSpPr/>
            <p:nvPr/>
          </p:nvSpPr>
          <p:spPr bwMode="auto">
            <a:xfrm>
              <a:off x="287654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901" name="Rectangle 900"/>
            <p:cNvSpPr/>
            <p:nvPr/>
          </p:nvSpPr>
          <p:spPr bwMode="auto">
            <a:xfrm>
              <a:off x="298132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4" name="Rectangle 1413"/>
            <p:cNvSpPr/>
            <p:nvPr/>
          </p:nvSpPr>
          <p:spPr bwMode="auto">
            <a:xfrm>
              <a:off x="308609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5" name="Rectangle 1414"/>
            <p:cNvSpPr/>
            <p:nvPr/>
          </p:nvSpPr>
          <p:spPr bwMode="auto">
            <a:xfrm>
              <a:off x="319087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6" name="Rectangle 1415"/>
            <p:cNvSpPr/>
            <p:nvPr/>
          </p:nvSpPr>
          <p:spPr bwMode="auto">
            <a:xfrm>
              <a:off x="329564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7" name="Rectangle 1416"/>
            <p:cNvSpPr/>
            <p:nvPr/>
          </p:nvSpPr>
          <p:spPr bwMode="auto">
            <a:xfrm>
              <a:off x="340042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8" name="Rectangle 1417"/>
            <p:cNvSpPr/>
            <p:nvPr/>
          </p:nvSpPr>
          <p:spPr bwMode="auto">
            <a:xfrm>
              <a:off x="350519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19" name="Rectangle 1418"/>
            <p:cNvSpPr/>
            <p:nvPr/>
          </p:nvSpPr>
          <p:spPr bwMode="auto">
            <a:xfrm>
              <a:off x="360997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0" name="Rectangle 1419"/>
            <p:cNvSpPr/>
            <p:nvPr/>
          </p:nvSpPr>
          <p:spPr bwMode="auto">
            <a:xfrm>
              <a:off x="3714749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1" name="Rectangle 1420"/>
            <p:cNvSpPr/>
            <p:nvPr/>
          </p:nvSpPr>
          <p:spPr bwMode="auto">
            <a:xfrm>
              <a:off x="3819524" y="42481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2" name="Rectangle 1421"/>
            <p:cNvSpPr/>
            <p:nvPr/>
          </p:nvSpPr>
          <p:spPr bwMode="auto">
            <a:xfrm>
              <a:off x="224789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3" name="Rectangle 1422"/>
            <p:cNvSpPr/>
            <p:nvPr/>
          </p:nvSpPr>
          <p:spPr bwMode="auto">
            <a:xfrm>
              <a:off x="235267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4" name="Rectangle 1423"/>
            <p:cNvSpPr/>
            <p:nvPr/>
          </p:nvSpPr>
          <p:spPr bwMode="auto">
            <a:xfrm>
              <a:off x="245744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5" name="Rectangle 1424"/>
            <p:cNvSpPr/>
            <p:nvPr/>
          </p:nvSpPr>
          <p:spPr bwMode="auto">
            <a:xfrm>
              <a:off x="256222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6" name="Rectangle 1425"/>
            <p:cNvSpPr/>
            <p:nvPr/>
          </p:nvSpPr>
          <p:spPr bwMode="auto">
            <a:xfrm>
              <a:off x="266699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7" name="Rectangle 1426"/>
            <p:cNvSpPr/>
            <p:nvPr/>
          </p:nvSpPr>
          <p:spPr bwMode="auto">
            <a:xfrm>
              <a:off x="277177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8" name="Rectangle 1427"/>
            <p:cNvSpPr/>
            <p:nvPr/>
          </p:nvSpPr>
          <p:spPr bwMode="auto">
            <a:xfrm>
              <a:off x="287654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29" name="Rectangle 1428"/>
            <p:cNvSpPr/>
            <p:nvPr/>
          </p:nvSpPr>
          <p:spPr bwMode="auto">
            <a:xfrm>
              <a:off x="298132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8" name="Rectangle 1477"/>
            <p:cNvSpPr/>
            <p:nvPr/>
          </p:nvSpPr>
          <p:spPr bwMode="auto">
            <a:xfrm>
              <a:off x="308609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79" name="Rectangle 1478"/>
            <p:cNvSpPr/>
            <p:nvPr/>
          </p:nvSpPr>
          <p:spPr bwMode="auto">
            <a:xfrm>
              <a:off x="319087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0" name="Rectangle 1479"/>
            <p:cNvSpPr/>
            <p:nvPr/>
          </p:nvSpPr>
          <p:spPr bwMode="auto">
            <a:xfrm>
              <a:off x="329564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1" name="Rectangle 1480"/>
            <p:cNvSpPr/>
            <p:nvPr/>
          </p:nvSpPr>
          <p:spPr bwMode="auto">
            <a:xfrm>
              <a:off x="340042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2" name="Rectangle 1481"/>
            <p:cNvSpPr/>
            <p:nvPr/>
          </p:nvSpPr>
          <p:spPr bwMode="auto">
            <a:xfrm>
              <a:off x="350519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3" name="Rectangle 1482"/>
            <p:cNvSpPr/>
            <p:nvPr/>
          </p:nvSpPr>
          <p:spPr bwMode="auto">
            <a:xfrm>
              <a:off x="360997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4" name="Rectangle 1483"/>
            <p:cNvSpPr/>
            <p:nvPr/>
          </p:nvSpPr>
          <p:spPr bwMode="auto">
            <a:xfrm>
              <a:off x="3714749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5" name="Rectangle 1484"/>
            <p:cNvSpPr/>
            <p:nvPr/>
          </p:nvSpPr>
          <p:spPr bwMode="auto">
            <a:xfrm>
              <a:off x="3819524" y="41433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6" name="Rectangle 1485"/>
            <p:cNvSpPr/>
            <p:nvPr/>
          </p:nvSpPr>
          <p:spPr bwMode="auto">
            <a:xfrm>
              <a:off x="224789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7" name="Rectangle 1486"/>
            <p:cNvSpPr/>
            <p:nvPr/>
          </p:nvSpPr>
          <p:spPr bwMode="auto">
            <a:xfrm>
              <a:off x="235267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8" name="Rectangle 1487"/>
            <p:cNvSpPr/>
            <p:nvPr/>
          </p:nvSpPr>
          <p:spPr bwMode="auto">
            <a:xfrm>
              <a:off x="245744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89" name="Rectangle 1488"/>
            <p:cNvSpPr/>
            <p:nvPr/>
          </p:nvSpPr>
          <p:spPr bwMode="auto">
            <a:xfrm>
              <a:off x="256222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0" name="Rectangle 1489"/>
            <p:cNvSpPr/>
            <p:nvPr/>
          </p:nvSpPr>
          <p:spPr bwMode="auto">
            <a:xfrm>
              <a:off x="266699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1" name="Rectangle 1490"/>
            <p:cNvSpPr/>
            <p:nvPr/>
          </p:nvSpPr>
          <p:spPr bwMode="auto">
            <a:xfrm>
              <a:off x="277177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2" name="Rectangle 1491"/>
            <p:cNvSpPr/>
            <p:nvPr/>
          </p:nvSpPr>
          <p:spPr bwMode="auto">
            <a:xfrm>
              <a:off x="287654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3" name="Rectangle 1492"/>
            <p:cNvSpPr/>
            <p:nvPr/>
          </p:nvSpPr>
          <p:spPr bwMode="auto">
            <a:xfrm>
              <a:off x="298132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5" name="Rectangle 1494"/>
            <p:cNvSpPr/>
            <p:nvPr/>
          </p:nvSpPr>
          <p:spPr bwMode="auto">
            <a:xfrm>
              <a:off x="308609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6" name="Rectangle 1495"/>
            <p:cNvSpPr/>
            <p:nvPr/>
          </p:nvSpPr>
          <p:spPr bwMode="auto">
            <a:xfrm>
              <a:off x="319087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7" name="Rectangle 1496"/>
            <p:cNvSpPr/>
            <p:nvPr/>
          </p:nvSpPr>
          <p:spPr bwMode="auto">
            <a:xfrm>
              <a:off x="329564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8" name="Rectangle 1497"/>
            <p:cNvSpPr/>
            <p:nvPr/>
          </p:nvSpPr>
          <p:spPr bwMode="auto">
            <a:xfrm>
              <a:off x="340042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499" name="Rectangle 1498"/>
            <p:cNvSpPr/>
            <p:nvPr/>
          </p:nvSpPr>
          <p:spPr bwMode="auto">
            <a:xfrm>
              <a:off x="350519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0" name="Rectangle 1499"/>
            <p:cNvSpPr/>
            <p:nvPr/>
          </p:nvSpPr>
          <p:spPr bwMode="auto">
            <a:xfrm>
              <a:off x="360997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1" name="Rectangle 1500"/>
            <p:cNvSpPr/>
            <p:nvPr/>
          </p:nvSpPr>
          <p:spPr bwMode="auto">
            <a:xfrm>
              <a:off x="3714749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2" name="Rectangle 1501"/>
            <p:cNvSpPr/>
            <p:nvPr/>
          </p:nvSpPr>
          <p:spPr bwMode="auto">
            <a:xfrm>
              <a:off x="3819524" y="40386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3" name="Rectangle 1502"/>
            <p:cNvSpPr/>
            <p:nvPr/>
          </p:nvSpPr>
          <p:spPr bwMode="auto">
            <a:xfrm>
              <a:off x="224789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4" name="Rectangle 1503"/>
            <p:cNvSpPr/>
            <p:nvPr/>
          </p:nvSpPr>
          <p:spPr bwMode="auto">
            <a:xfrm>
              <a:off x="235267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5" name="Rectangle 1504"/>
            <p:cNvSpPr/>
            <p:nvPr/>
          </p:nvSpPr>
          <p:spPr bwMode="auto">
            <a:xfrm>
              <a:off x="245744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6" name="Rectangle 1505"/>
            <p:cNvSpPr/>
            <p:nvPr/>
          </p:nvSpPr>
          <p:spPr bwMode="auto">
            <a:xfrm>
              <a:off x="256222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7" name="Rectangle 1506"/>
            <p:cNvSpPr/>
            <p:nvPr/>
          </p:nvSpPr>
          <p:spPr bwMode="auto">
            <a:xfrm>
              <a:off x="266699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8" name="Rectangle 1507"/>
            <p:cNvSpPr/>
            <p:nvPr/>
          </p:nvSpPr>
          <p:spPr bwMode="auto">
            <a:xfrm>
              <a:off x="277177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09" name="Rectangle 1508"/>
            <p:cNvSpPr/>
            <p:nvPr/>
          </p:nvSpPr>
          <p:spPr bwMode="auto">
            <a:xfrm>
              <a:off x="287654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0" name="Rectangle 1509"/>
            <p:cNvSpPr/>
            <p:nvPr/>
          </p:nvSpPr>
          <p:spPr bwMode="auto">
            <a:xfrm>
              <a:off x="298132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1" name="Rectangle 1510"/>
            <p:cNvSpPr/>
            <p:nvPr/>
          </p:nvSpPr>
          <p:spPr bwMode="auto">
            <a:xfrm>
              <a:off x="308609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2" name="Rectangle 1511"/>
            <p:cNvSpPr/>
            <p:nvPr/>
          </p:nvSpPr>
          <p:spPr bwMode="auto">
            <a:xfrm>
              <a:off x="319087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3" name="Rectangle 1512"/>
            <p:cNvSpPr/>
            <p:nvPr/>
          </p:nvSpPr>
          <p:spPr bwMode="auto">
            <a:xfrm>
              <a:off x="329564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4" name="Rectangle 1513"/>
            <p:cNvSpPr/>
            <p:nvPr/>
          </p:nvSpPr>
          <p:spPr bwMode="auto">
            <a:xfrm>
              <a:off x="340042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5" name="Rectangle 1514"/>
            <p:cNvSpPr/>
            <p:nvPr/>
          </p:nvSpPr>
          <p:spPr bwMode="auto">
            <a:xfrm>
              <a:off x="350519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6" name="Rectangle 1515"/>
            <p:cNvSpPr/>
            <p:nvPr/>
          </p:nvSpPr>
          <p:spPr bwMode="auto">
            <a:xfrm>
              <a:off x="360997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7" name="Rectangle 1516"/>
            <p:cNvSpPr/>
            <p:nvPr/>
          </p:nvSpPr>
          <p:spPr bwMode="auto">
            <a:xfrm>
              <a:off x="3714749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8" name="Rectangle 1517"/>
            <p:cNvSpPr/>
            <p:nvPr/>
          </p:nvSpPr>
          <p:spPr bwMode="auto">
            <a:xfrm>
              <a:off x="3819524" y="393382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19" name="Rectangle 1518"/>
            <p:cNvSpPr/>
            <p:nvPr/>
          </p:nvSpPr>
          <p:spPr bwMode="auto">
            <a:xfrm>
              <a:off x="224789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0" name="Rectangle 1519"/>
            <p:cNvSpPr/>
            <p:nvPr/>
          </p:nvSpPr>
          <p:spPr bwMode="auto">
            <a:xfrm>
              <a:off x="23526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1" name="Rectangle 1520"/>
            <p:cNvSpPr/>
            <p:nvPr/>
          </p:nvSpPr>
          <p:spPr bwMode="auto">
            <a:xfrm>
              <a:off x="245744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2" name="Rectangle 1521"/>
            <p:cNvSpPr/>
            <p:nvPr/>
          </p:nvSpPr>
          <p:spPr bwMode="auto">
            <a:xfrm>
              <a:off x="256222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3" name="Rectangle 1522"/>
            <p:cNvSpPr/>
            <p:nvPr/>
          </p:nvSpPr>
          <p:spPr bwMode="auto">
            <a:xfrm>
              <a:off x="266699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4" name="Rectangle 1523"/>
            <p:cNvSpPr/>
            <p:nvPr/>
          </p:nvSpPr>
          <p:spPr bwMode="auto">
            <a:xfrm>
              <a:off x="27717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5" name="Rectangle 1524"/>
            <p:cNvSpPr/>
            <p:nvPr/>
          </p:nvSpPr>
          <p:spPr bwMode="auto">
            <a:xfrm>
              <a:off x="287654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6" name="Rectangle 1525"/>
            <p:cNvSpPr/>
            <p:nvPr/>
          </p:nvSpPr>
          <p:spPr bwMode="auto">
            <a:xfrm>
              <a:off x="298132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7" name="Rectangle 1526"/>
            <p:cNvSpPr/>
            <p:nvPr/>
          </p:nvSpPr>
          <p:spPr bwMode="auto">
            <a:xfrm>
              <a:off x="308609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8" name="Rectangle 1527"/>
            <p:cNvSpPr/>
            <p:nvPr/>
          </p:nvSpPr>
          <p:spPr bwMode="auto">
            <a:xfrm>
              <a:off x="31908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29" name="Rectangle 1528"/>
            <p:cNvSpPr/>
            <p:nvPr/>
          </p:nvSpPr>
          <p:spPr bwMode="auto">
            <a:xfrm>
              <a:off x="329564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0" name="Rectangle 1529"/>
            <p:cNvSpPr/>
            <p:nvPr/>
          </p:nvSpPr>
          <p:spPr bwMode="auto">
            <a:xfrm>
              <a:off x="340042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1" name="Rectangle 1530"/>
            <p:cNvSpPr/>
            <p:nvPr/>
          </p:nvSpPr>
          <p:spPr bwMode="auto">
            <a:xfrm>
              <a:off x="350519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2" name="Rectangle 1531"/>
            <p:cNvSpPr/>
            <p:nvPr/>
          </p:nvSpPr>
          <p:spPr bwMode="auto">
            <a:xfrm>
              <a:off x="360997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3" name="Rectangle 1532"/>
            <p:cNvSpPr/>
            <p:nvPr/>
          </p:nvSpPr>
          <p:spPr bwMode="auto">
            <a:xfrm>
              <a:off x="3714749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4" name="Rectangle 1533"/>
            <p:cNvSpPr/>
            <p:nvPr/>
          </p:nvSpPr>
          <p:spPr bwMode="auto">
            <a:xfrm>
              <a:off x="3819524" y="382905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5" name="Rectangle 1534"/>
            <p:cNvSpPr/>
            <p:nvPr/>
          </p:nvSpPr>
          <p:spPr bwMode="auto">
            <a:xfrm>
              <a:off x="22478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6" name="Rectangle 1535"/>
            <p:cNvSpPr/>
            <p:nvPr/>
          </p:nvSpPr>
          <p:spPr bwMode="auto">
            <a:xfrm>
              <a:off x="23526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7" name="Rectangle 1536"/>
            <p:cNvSpPr/>
            <p:nvPr/>
          </p:nvSpPr>
          <p:spPr bwMode="auto">
            <a:xfrm>
              <a:off x="24574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8" name="Rectangle 1537"/>
            <p:cNvSpPr/>
            <p:nvPr/>
          </p:nvSpPr>
          <p:spPr bwMode="auto">
            <a:xfrm>
              <a:off x="25622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39" name="Rectangle 1538"/>
            <p:cNvSpPr/>
            <p:nvPr/>
          </p:nvSpPr>
          <p:spPr bwMode="auto">
            <a:xfrm>
              <a:off x="26669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0" name="Rectangle 1539"/>
            <p:cNvSpPr/>
            <p:nvPr/>
          </p:nvSpPr>
          <p:spPr bwMode="auto">
            <a:xfrm>
              <a:off x="27717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1" name="Rectangle 1540"/>
            <p:cNvSpPr/>
            <p:nvPr/>
          </p:nvSpPr>
          <p:spPr bwMode="auto">
            <a:xfrm>
              <a:off x="28765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2" name="Rectangle 1541"/>
            <p:cNvSpPr/>
            <p:nvPr/>
          </p:nvSpPr>
          <p:spPr bwMode="auto">
            <a:xfrm>
              <a:off x="29813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3" name="Rectangle 1542"/>
            <p:cNvSpPr/>
            <p:nvPr/>
          </p:nvSpPr>
          <p:spPr bwMode="auto">
            <a:xfrm>
              <a:off x="30860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4" name="Rectangle 1543"/>
            <p:cNvSpPr/>
            <p:nvPr/>
          </p:nvSpPr>
          <p:spPr bwMode="auto">
            <a:xfrm>
              <a:off x="31908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5" name="Rectangle 1544"/>
            <p:cNvSpPr/>
            <p:nvPr/>
          </p:nvSpPr>
          <p:spPr bwMode="auto">
            <a:xfrm>
              <a:off x="32956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6" name="Rectangle 1545"/>
            <p:cNvSpPr/>
            <p:nvPr/>
          </p:nvSpPr>
          <p:spPr bwMode="auto">
            <a:xfrm>
              <a:off x="34004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7" name="Rectangle 1546"/>
            <p:cNvSpPr/>
            <p:nvPr/>
          </p:nvSpPr>
          <p:spPr bwMode="auto">
            <a:xfrm>
              <a:off x="350519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8" name="Rectangle 1547"/>
            <p:cNvSpPr/>
            <p:nvPr/>
          </p:nvSpPr>
          <p:spPr bwMode="auto">
            <a:xfrm>
              <a:off x="360997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49" name="Rectangle 1548"/>
            <p:cNvSpPr/>
            <p:nvPr/>
          </p:nvSpPr>
          <p:spPr bwMode="auto">
            <a:xfrm>
              <a:off x="3714749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0" name="Rectangle 1549"/>
            <p:cNvSpPr/>
            <p:nvPr/>
          </p:nvSpPr>
          <p:spPr bwMode="auto">
            <a:xfrm>
              <a:off x="3819524" y="3724275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1" name="Rectangle 1550"/>
            <p:cNvSpPr/>
            <p:nvPr/>
          </p:nvSpPr>
          <p:spPr bwMode="auto">
            <a:xfrm>
              <a:off x="22478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2" name="Rectangle 1551"/>
            <p:cNvSpPr/>
            <p:nvPr/>
          </p:nvSpPr>
          <p:spPr bwMode="auto">
            <a:xfrm>
              <a:off x="23526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3" name="Rectangle 1552"/>
            <p:cNvSpPr/>
            <p:nvPr/>
          </p:nvSpPr>
          <p:spPr bwMode="auto">
            <a:xfrm>
              <a:off x="24574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4" name="Rectangle 1553"/>
            <p:cNvSpPr/>
            <p:nvPr/>
          </p:nvSpPr>
          <p:spPr bwMode="auto">
            <a:xfrm>
              <a:off x="25622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5" name="Rectangle 1554"/>
            <p:cNvSpPr/>
            <p:nvPr/>
          </p:nvSpPr>
          <p:spPr bwMode="auto">
            <a:xfrm>
              <a:off x="26669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6" name="Rectangle 1555"/>
            <p:cNvSpPr/>
            <p:nvPr/>
          </p:nvSpPr>
          <p:spPr bwMode="auto">
            <a:xfrm>
              <a:off x="27717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7" name="Rectangle 1556"/>
            <p:cNvSpPr/>
            <p:nvPr/>
          </p:nvSpPr>
          <p:spPr bwMode="auto">
            <a:xfrm>
              <a:off x="28765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8" name="Rectangle 1557"/>
            <p:cNvSpPr/>
            <p:nvPr/>
          </p:nvSpPr>
          <p:spPr bwMode="auto">
            <a:xfrm>
              <a:off x="29813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59" name="Rectangle 1558"/>
            <p:cNvSpPr/>
            <p:nvPr/>
          </p:nvSpPr>
          <p:spPr bwMode="auto">
            <a:xfrm>
              <a:off x="30860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0" name="Rectangle 1559"/>
            <p:cNvSpPr/>
            <p:nvPr/>
          </p:nvSpPr>
          <p:spPr bwMode="auto">
            <a:xfrm>
              <a:off x="31908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1" name="Rectangle 1560"/>
            <p:cNvSpPr/>
            <p:nvPr/>
          </p:nvSpPr>
          <p:spPr bwMode="auto">
            <a:xfrm>
              <a:off x="32956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2" name="Rectangle 1561"/>
            <p:cNvSpPr/>
            <p:nvPr/>
          </p:nvSpPr>
          <p:spPr bwMode="auto">
            <a:xfrm>
              <a:off x="34004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3" name="Rectangle 1562"/>
            <p:cNvSpPr/>
            <p:nvPr/>
          </p:nvSpPr>
          <p:spPr bwMode="auto">
            <a:xfrm>
              <a:off x="350519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4" name="Rectangle 1563"/>
            <p:cNvSpPr/>
            <p:nvPr/>
          </p:nvSpPr>
          <p:spPr bwMode="auto">
            <a:xfrm>
              <a:off x="360997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5" name="Rectangle 1564"/>
            <p:cNvSpPr/>
            <p:nvPr/>
          </p:nvSpPr>
          <p:spPr bwMode="auto">
            <a:xfrm>
              <a:off x="3714749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6" name="Rectangle 1565"/>
            <p:cNvSpPr/>
            <p:nvPr/>
          </p:nvSpPr>
          <p:spPr bwMode="auto">
            <a:xfrm>
              <a:off x="3819524" y="3619500"/>
              <a:ext cx="104775" cy="104775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" charset="-128"/>
              </a:endParaRPr>
            </a:p>
          </p:txBody>
        </p:sp>
        <p:sp>
          <p:nvSpPr>
            <p:cNvPr id="1567" name="TextBox 1566"/>
            <p:cNvSpPr txBox="1"/>
            <p:nvPr/>
          </p:nvSpPr>
          <p:spPr>
            <a:xfrm>
              <a:off x="3381374" y="3143250"/>
              <a:ext cx="8286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50"/>
                  </a:solidFill>
                </a:rPr>
                <a:t>118</a:t>
              </a:r>
              <a:endParaRPr lang="en-US" dirty="0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3000"/>
                                        <p:tgtEl>
                                          <p:spTgt spid="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AU" dirty="0" smtClean="0"/>
              <a:t>Trends in Core </a:t>
            </a:r>
            <a:r>
              <a:rPr lang="en-AU" dirty="0" err="1" smtClean="0"/>
              <a:t>Microarchitecture</a:t>
            </a:r>
            <a:r>
              <a:rPr lang="en-AU" dirty="0" smtClean="0"/>
              <a:t> Research</a:t>
            </a:r>
            <a:endParaRPr lang="en-US" dirty="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4343400" y="6400800"/>
            <a:ext cx="1295400" cy="304800"/>
          </a:xfrm>
          <a:prstGeom prst="rect">
            <a:avLst/>
          </a:prstGeom>
          <a:noFill/>
          <a:ln w="12700"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>
              <a:defRPr/>
            </a:pPr>
            <a:fld id="{D6D1BCE2-133E-42E9-99BF-803194C353DE}" type="slidenum">
              <a:rPr lang="en-US" sz="1200" b="1">
                <a:latin typeface="Times New Roman" pitchFamily="18" charset="0"/>
                <a:ea typeface="ＭＳ Ｐゴシック" pitchFamily="8" charset="-128"/>
              </a:rPr>
              <a:pPr eaLnBrk="0" hangingPunct="0">
                <a:defRPr/>
              </a:pPr>
              <a:t>5</a:t>
            </a:fld>
            <a:r>
              <a:rPr lang="en-US" sz="1400" b="1">
                <a:latin typeface="Times New Roman" pitchFamily="18" charset="0"/>
                <a:ea typeface="ＭＳ Ｐゴシック" pitchFamily="8" charset="-128"/>
              </a:rPr>
              <a:t> </a:t>
            </a:r>
          </a:p>
        </p:txBody>
      </p:sp>
      <p:sp>
        <p:nvSpPr>
          <p:cNvPr id="126994" name="Text Box 1042"/>
          <p:cNvSpPr txBox="1">
            <a:spLocks noChangeArrowheads="1"/>
          </p:cNvSpPr>
          <p:nvPr/>
        </p:nvSpPr>
        <p:spPr bwMode="auto">
          <a:xfrm>
            <a:off x="933450" y="5934075"/>
            <a:ext cx="7905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 smtClean="0"/>
              <a:t>Credit Dan Gibson; Blame Mark Hill, 6/2010</a:t>
            </a:r>
            <a:endParaRPr lang="en-US" sz="1600" dirty="0"/>
          </a:p>
        </p:txBody>
      </p:sp>
      <p:graphicFrame>
        <p:nvGraphicFramePr>
          <p:cNvPr id="25" name="Chart 24"/>
          <p:cNvGraphicFramePr>
            <a:graphicFrameLocks/>
          </p:cNvGraphicFramePr>
          <p:nvPr/>
        </p:nvGraphicFramePr>
        <p:xfrm>
          <a:off x="628650" y="1304925"/>
          <a:ext cx="7886699" cy="4448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Freeform 5"/>
          <p:cNvSpPr/>
          <p:nvPr/>
        </p:nvSpPr>
        <p:spPr bwMode="auto">
          <a:xfrm>
            <a:off x="1981200" y="3525838"/>
            <a:ext cx="4476750" cy="1092200"/>
          </a:xfrm>
          <a:custGeom>
            <a:avLst/>
            <a:gdLst>
              <a:gd name="connsiteX0" fmla="*/ 0 w 4476750"/>
              <a:gd name="connsiteY0" fmla="*/ 65087 h 1092200"/>
              <a:gd name="connsiteX1" fmla="*/ 457200 w 4476750"/>
              <a:gd name="connsiteY1" fmla="*/ 274637 h 1092200"/>
              <a:gd name="connsiteX2" fmla="*/ 885825 w 4476750"/>
              <a:gd name="connsiteY2" fmla="*/ 484187 h 1092200"/>
              <a:gd name="connsiteX3" fmla="*/ 1343025 w 4476750"/>
              <a:gd name="connsiteY3" fmla="*/ 26987 h 1092200"/>
              <a:gd name="connsiteX4" fmla="*/ 1781175 w 4476750"/>
              <a:gd name="connsiteY4" fmla="*/ 322262 h 1092200"/>
              <a:gd name="connsiteX5" fmla="*/ 2228850 w 4476750"/>
              <a:gd name="connsiteY5" fmla="*/ 493712 h 1092200"/>
              <a:gd name="connsiteX6" fmla="*/ 2686050 w 4476750"/>
              <a:gd name="connsiteY6" fmla="*/ 531812 h 1092200"/>
              <a:gd name="connsiteX7" fmla="*/ 3143250 w 4476750"/>
              <a:gd name="connsiteY7" fmla="*/ 1065212 h 1092200"/>
              <a:gd name="connsiteX8" fmla="*/ 3581400 w 4476750"/>
              <a:gd name="connsiteY8" fmla="*/ 693737 h 1092200"/>
              <a:gd name="connsiteX9" fmla="*/ 4038600 w 4476750"/>
              <a:gd name="connsiteY9" fmla="*/ 750887 h 1092200"/>
              <a:gd name="connsiteX10" fmla="*/ 4476750 w 4476750"/>
              <a:gd name="connsiteY10" fmla="*/ 979487 h 1092200"/>
              <a:gd name="connsiteX11" fmla="*/ 4476750 w 4476750"/>
              <a:gd name="connsiteY11" fmla="*/ 979487 h 109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76750" h="1092200">
                <a:moveTo>
                  <a:pt x="0" y="65087"/>
                </a:moveTo>
                <a:lnTo>
                  <a:pt x="457200" y="274637"/>
                </a:lnTo>
                <a:cubicBezTo>
                  <a:pt x="604838" y="344487"/>
                  <a:pt x="738188" y="525462"/>
                  <a:pt x="885825" y="484187"/>
                </a:cubicBezTo>
                <a:cubicBezTo>
                  <a:pt x="1033463" y="442912"/>
                  <a:pt x="1193800" y="53975"/>
                  <a:pt x="1343025" y="26987"/>
                </a:cubicBezTo>
                <a:cubicBezTo>
                  <a:pt x="1492250" y="0"/>
                  <a:pt x="1633537" y="244474"/>
                  <a:pt x="1781175" y="322262"/>
                </a:cubicBezTo>
                <a:cubicBezTo>
                  <a:pt x="1928813" y="400050"/>
                  <a:pt x="2078038" y="458787"/>
                  <a:pt x="2228850" y="493712"/>
                </a:cubicBezTo>
                <a:cubicBezTo>
                  <a:pt x="2379662" y="528637"/>
                  <a:pt x="2533650" y="436562"/>
                  <a:pt x="2686050" y="531812"/>
                </a:cubicBezTo>
                <a:cubicBezTo>
                  <a:pt x="2838450" y="627062"/>
                  <a:pt x="2994025" y="1038225"/>
                  <a:pt x="3143250" y="1065212"/>
                </a:cubicBezTo>
                <a:cubicBezTo>
                  <a:pt x="3292475" y="1092200"/>
                  <a:pt x="3432175" y="746124"/>
                  <a:pt x="3581400" y="693737"/>
                </a:cubicBezTo>
                <a:cubicBezTo>
                  <a:pt x="3730625" y="641350"/>
                  <a:pt x="3889375" y="703262"/>
                  <a:pt x="4038600" y="750887"/>
                </a:cubicBezTo>
                <a:cubicBezTo>
                  <a:pt x="4187825" y="798512"/>
                  <a:pt x="4476750" y="979487"/>
                  <a:pt x="4476750" y="979487"/>
                </a:cubicBezTo>
                <a:lnTo>
                  <a:pt x="4476750" y="979487"/>
                </a:lnTo>
              </a:path>
            </a:pathLst>
          </a:cu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92088"/>
            <a:ext cx="8839200" cy="1270000"/>
          </a:xfrm>
        </p:spPr>
        <p:txBody>
          <a:bodyPr/>
          <a:lstStyle/>
          <a:p>
            <a:r>
              <a:rPr lang="fr-FR" altLang="zh-CN" sz="4000" dirty="0" smtClean="0">
                <a:ea typeface="宋体" pitchFamily="2" charset="-122"/>
              </a:rPr>
              <a:t>La microarchitecture est morte. Longue vie à la microarchitecture!</a:t>
            </a:r>
            <a:r>
              <a:rPr lang="en-US" altLang="zh-CN" sz="4400" b="1" dirty="0" smtClean="0">
                <a:ea typeface="宋体" pitchFamily="2" charset="-122"/>
              </a:rPr>
              <a:t> </a:t>
            </a:r>
          </a:p>
        </p:txBody>
      </p:sp>
      <p:sp>
        <p:nvSpPr>
          <p:cNvPr id="548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28600" y="3114675"/>
            <a:ext cx="8686800" cy="31750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zh-CN" sz="3600" dirty="0" smtClean="0">
                <a:ea typeface="宋体" pitchFamily="2" charset="-122"/>
              </a:rPr>
              <a:t>ISCA 2010 Panel, St. </a:t>
            </a:r>
            <a:r>
              <a:rPr lang="en-US" altLang="zh-CN" sz="3600" dirty="0" err="1" smtClean="0">
                <a:ea typeface="宋体" pitchFamily="2" charset="-122"/>
              </a:rPr>
              <a:t>Malo</a:t>
            </a:r>
            <a:r>
              <a:rPr lang="en-US" altLang="zh-CN" sz="3600" dirty="0" smtClean="0">
                <a:ea typeface="宋体" pitchFamily="2" charset="-122"/>
              </a:rPr>
              <a:t>, France</a:t>
            </a:r>
          </a:p>
          <a:p>
            <a:pPr marL="0" indent="0" algn="ctr">
              <a:buFontTx/>
              <a:buNone/>
            </a:pPr>
            <a:endParaRPr lang="zh-CN" altLang="en-US" dirty="0" smtClean="0">
              <a:ea typeface="宋体" pitchFamily="2" charset="-122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" y="1697038"/>
            <a:ext cx="8839200" cy="1270000"/>
          </a:xfrm>
        </p:spPr>
        <p:txBody>
          <a:bodyPr/>
          <a:lstStyle/>
          <a:p>
            <a:r>
              <a:rPr lang="fr-FR" altLang="zh-CN" sz="4000" dirty="0" smtClean="0">
                <a:ea typeface="宋体" pitchFamily="2" charset="-122"/>
              </a:rPr>
              <a:t>(Microarchitecture </a:t>
            </a:r>
            <a:r>
              <a:rPr lang="fr-FR" altLang="zh-CN" sz="4000" dirty="0" err="1" smtClean="0">
                <a:ea typeface="宋体" pitchFamily="2" charset="-122"/>
              </a:rPr>
              <a:t>is</a:t>
            </a:r>
            <a:r>
              <a:rPr lang="fr-FR" altLang="zh-CN" sz="4000" dirty="0" smtClean="0">
                <a:ea typeface="宋体" pitchFamily="2" charset="-122"/>
              </a:rPr>
              <a:t> </a:t>
            </a:r>
            <a:r>
              <a:rPr lang="fr-FR" altLang="zh-CN" sz="4000" dirty="0" err="1" smtClean="0">
                <a:ea typeface="宋体" pitchFamily="2" charset="-122"/>
              </a:rPr>
              <a:t>dead</a:t>
            </a:r>
            <a:r>
              <a:rPr lang="fr-FR" altLang="zh-CN" sz="4000" dirty="0" smtClean="0">
                <a:ea typeface="宋体" pitchFamily="2" charset="-122"/>
              </a:rPr>
              <a:t>.</a:t>
            </a:r>
            <a:br>
              <a:rPr lang="fr-FR" altLang="zh-CN" sz="4000" dirty="0" smtClean="0">
                <a:ea typeface="宋体" pitchFamily="2" charset="-122"/>
              </a:rPr>
            </a:br>
            <a:r>
              <a:rPr lang="fr-FR" altLang="zh-CN" sz="4000" dirty="0" smtClean="0">
                <a:ea typeface="宋体" pitchFamily="2" charset="-122"/>
              </a:rPr>
              <a:t>Long live microarchitecture!)</a:t>
            </a:r>
            <a:endParaRPr lang="en-US" altLang="zh-CN" sz="4400" b="1" dirty="0" smtClean="0">
              <a:ea typeface="宋体" pitchFamily="2" charset="-122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095374" y="3940175"/>
          <a:ext cx="694372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863"/>
                <a:gridCol w="347186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Mark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D. Hill, Moderator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Univ.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of Wisconsin-Madison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Stephen W.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Keckler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Nvidia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&amp; Univ. of Texas at Austin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Christos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E.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</a:rPr>
                        <a:t>Kozyrakis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Stanford Univ.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Mark H.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Oskin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Univ.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of Washington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Yale N.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Patt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Univ. of Texas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at Austin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Burton J. Smith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Microsoft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>
                          <a:solidFill>
                            <a:schemeClr val="tx1"/>
                          </a:solidFill>
                        </a:rPr>
                        <a:t>Charles</a:t>
                      </a:r>
                      <a:r>
                        <a:rPr lang="en-US" baseline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P. Thacker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Microsoft Research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ltifacet">
  <a:themeElements>
    <a:clrScheme name="">
      <a:dk1>
        <a:srgbClr val="080808"/>
      </a:dk1>
      <a:lt1>
        <a:srgbClr val="FFFFFF"/>
      </a:lt1>
      <a:dk2>
        <a:srgbClr val="0000CC"/>
      </a:dk2>
      <a:lt2>
        <a:srgbClr val="333333"/>
      </a:lt2>
      <a:accent1>
        <a:srgbClr val="DDDDDD"/>
      </a:accent1>
      <a:accent2>
        <a:srgbClr val="0000CC"/>
      </a:accent2>
      <a:accent3>
        <a:srgbClr val="FFFFFF"/>
      </a:accent3>
      <a:accent4>
        <a:srgbClr val="060606"/>
      </a:accent4>
      <a:accent5>
        <a:srgbClr val="EBEBEB"/>
      </a:accent5>
      <a:accent6>
        <a:srgbClr val="0000B9"/>
      </a:accent6>
      <a:hlink>
        <a:srgbClr val="4D4D4D"/>
      </a:hlink>
      <a:folHlink>
        <a:srgbClr val="EAEAEA"/>
      </a:folHlink>
    </a:clrScheme>
    <a:fontScheme name="multiface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8" charset="-128"/>
          </a:defRPr>
        </a:defPPr>
      </a:lstStyle>
    </a:lnDef>
  </a:objectDefaults>
  <a:extraClrSchemeLst>
    <a:extraClrScheme>
      <a:clrScheme name="multifac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ltiface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ltiface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ltiface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ltiface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ltiface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ltiface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2004:Templates:My Templates:multifacet.pot</Template>
  <TotalTime>54952</TotalTime>
  <Words>330</Words>
  <Application>Microsoft Office PowerPoint</Application>
  <PresentationFormat>On-screen Show (4:3)</PresentationFormat>
  <Paragraphs>100</Paragraphs>
  <Slides>6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multifacet</vt:lpstr>
      <vt:lpstr>Equation</vt:lpstr>
      <vt:lpstr>La microarchitecture est morte. Longue vie à la microarchitecture! </vt:lpstr>
      <vt:lpstr>Slide 2</vt:lpstr>
      <vt:lpstr>Speedup for Symmetric Multicore Chips</vt:lpstr>
      <vt:lpstr>Optimal Core Size for Symmetric Multicore Chips </vt:lpstr>
      <vt:lpstr>Trends in Core Microarchitecture Research</vt:lpstr>
      <vt:lpstr>La microarchitecture est morte. Longue vie à la microarchitecture! </vt:lpstr>
    </vt:vector>
  </TitlesOfParts>
  <Company>University of Wisconsin-Madison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Amdahl's Law in the Multicore Era</dc:title>
  <dc:creator>Mark D. Hill and Michael R. Marty</dc:creator>
  <cp:lastModifiedBy>Mark D. Hill</cp:lastModifiedBy>
  <cp:revision>465</cp:revision>
  <cp:lastPrinted>2007-03-29T16:56:04Z</cp:lastPrinted>
  <dcterms:created xsi:type="dcterms:W3CDTF">2010-01-05T00:04:55Z</dcterms:created>
  <dcterms:modified xsi:type="dcterms:W3CDTF">2010-04-26T15:40:26Z</dcterms:modified>
</cp:coreProperties>
</file>