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DCBCA-B43E-4BE0-BDDE-E139966DD9BF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CB72-CB8D-474B-9CAA-ACC023287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altLang="zh-CN" sz="4000" dirty="0" smtClean="0">
                <a:ea typeface="宋体" pitchFamily="2" charset="-122"/>
              </a:rPr>
              <a:t>La microarchitecture est morte. Longue vie à </a:t>
            </a:r>
            <a:r>
              <a:rPr lang="fr-FR" altLang="zh-CN" sz="4000" dirty="0" smtClean="0">
                <a:ea typeface="宋体" pitchFamily="2" charset="-122"/>
              </a:rPr>
              <a:t>la microarchitecture</a:t>
            </a:r>
            <a:r>
              <a:rPr lang="fr-FR" altLang="zh-CN" sz="4000" dirty="0" smtClean="0">
                <a:ea typeface="宋体" pitchFamily="2" charset="-122"/>
              </a:rPr>
              <a:t>!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Burton Smith</a:t>
            </a:r>
          </a:p>
          <a:p>
            <a:r>
              <a:rPr lang="en-US" dirty="0" smtClean="0"/>
              <a:t>Microsoft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Verities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Parallelism is now our lifeblood</a:t>
            </a:r>
          </a:p>
          <a:p>
            <a:pPr lvl="1"/>
            <a:r>
              <a:rPr lang="en-US" dirty="0" smtClean="0"/>
              <a:t>We must be able to use all varieties of it</a:t>
            </a:r>
          </a:p>
          <a:p>
            <a:r>
              <a:rPr lang="en-US" dirty="0" smtClean="0"/>
              <a:t>Locality is still important, especially spatial</a:t>
            </a:r>
          </a:p>
          <a:p>
            <a:pPr lvl="1"/>
            <a:r>
              <a:rPr lang="en-US" dirty="0" smtClean="0"/>
              <a:t>Pollack’s Rule (AKA AT</a:t>
            </a:r>
            <a:r>
              <a:rPr lang="en-US" baseline="30000" dirty="0" smtClean="0"/>
              <a:t>2</a:t>
            </a:r>
            <a:r>
              <a:rPr lang="en-US" dirty="0" smtClean="0"/>
              <a:t> complexity)</a:t>
            </a:r>
          </a:p>
          <a:p>
            <a:pPr lvl="1"/>
            <a:r>
              <a:rPr lang="en-US" dirty="0" smtClean="0"/>
              <a:t>Maybe we can migrate computations to the data</a:t>
            </a:r>
          </a:p>
          <a:p>
            <a:r>
              <a:rPr lang="en-US" dirty="0" smtClean="0"/>
              <a:t>Generality and power efficiency compete</a:t>
            </a:r>
          </a:p>
          <a:p>
            <a:pPr lvl="1"/>
            <a:r>
              <a:rPr lang="en-US" dirty="0" err="1" smtClean="0"/>
              <a:t>M</a:t>
            </a:r>
            <a:r>
              <a:rPr lang="en-US" dirty="0" err="1" smtClean="0"/>
              <a:t>icroarchitecture</a:t>
            </a:r>
            <a:r>
              <a:rPr lang="en-US" dirty="0" smtClean="0"/>
              <a:t> needs to focus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/>
          <a:lstStyle/>
          <a:p>
            <a:r>
              <a:rPr lang="en-US" dirty="0" smtClean="0"/>
              <a:t>Fine-grain producer/consumer synchronization</a:t>
            </a:r>
          </a:p>
          <a:p>
            <a:pPr lvl="1"/>
            <a:r>
              <a:rPr lang="en-US" dirty="0" smtClean="0"/>
              <a:t>For value passing, not just </a:t>
            </a:r>
            <a:r>
              <a:rPr lang="en-US" dirty="0" err="1" smtClean="0"/>
              <a:t>isolated+atomic</a:t>
            </a:r>
            <a:r>
              <a:rPr lang="en-US" dirty="0" smtClean="0"/>
              <a:t> updates </a:t>
            </a:r>
          </a:p>
          <a:p>
            <a:r>
              <a:rPr lang="en-US" dirty="0" smtClean="0"/>
              <a:t>Engineered asymmetry and heterogeneity</a:t>
            </a:r>
          </a:p>
          <a:p>
            <a:pPr lvl="1"/>
            <a:r>
              <a:rPr lang="en-US" dirty="0" smtClean="0"/>
              <a:t>Several</a:t>
            </a:r>
            <a:r>
              <a:rPr lang="en-US" dirty="0" smtClean="0"/>
              <a:t> core types cooperating in one application</a:t>
            </a:r>
          </a:p>
          <a:p>
            <a:pPr lvl="1"/>
            <a:r>
              <a:rPr lang="en-US" dirty="0" smtClean="0"/>
              <a:t>I/O “devices</a:t>
            </a:r>
            <a:r>
              <a:rPr lang="en-US" smtClean="0"/>
              <a:t>” become </a:t>
            </a:r>
            <a:r>
              <a:rPr lang="en-US" dirty="0" smtClean="0"/>
              <a:t>value-passing services</a:t>
            </a:r>
          </a:p>
          <a:p>
            <a:r>
              <a:rPr lang="en-US" dirty="0" smtClean="0"/>
              <a:t>More attention to the memory wall</a:t>
            </a:r>
          </a:p>
          <a:p>
            <a:pPr lvl="1"/>
            <a:r>
              <a:rPr lang="en-US" dirty="0" smtClean="0"/>
              <a:t>More latency tolerance and memory bandwidth</a:t>
            </a:r>
          </a:p>
          <a:p>
            <a:pPr lvl="1"/>
            <a:r>
              <a:rPr lang="en-US" dirty="0" smtClean="0"/>
              <a:t>Put memory in the package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109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La microarchitecture est morte. Longue vie à la microarchitecture!</vt:lpstr>
      <vt:lpstr>Verities</vt:lpstr>
      <vt:lpstr>Approaches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End of Architecture</dc:title>
  <dc:creator>Burton Smith</dc:creator>
  <cp:lastModifiedBy>Burton Smith</cp:lastModifiedBy>
  <cp:revision>28</cp:revision>
  <dcterms:created xsi:type="dcterms:W3CDTF">2010-06-11T21:23:03Z</dcterms:created>
  <dcterms:modified xsi:type="dcterms:W3CDTF">2010-06-21T12:05:58Z</dcterms:modified>
</cp:coreProperties>
</file>